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8"/>
  </p:notesMasterIdLst>
  <p:sldIdLst>
    <p:sldId id="256" r:id="rId5"/>
    <p:sldId id="269" r:id="rId6"/>
    <p:sldId id="258" r:id="rId7"/>
    <p:sldId id="257" r:id="rId8"/>
    <p:sldId id="268" r:id="rId9"/>
    <p:sldId id="266" r:id="rId10"/>
    <p:sldId id="267" r:id="rId11"/>
    <p:sldId id="263" r:id="rId12"/>
    <p:sldId id="260" r:id="rId13"/>
    <p:sldId id="262" r:id="rId14"/>
    <p:sldId id="265" r:id="rId15"/>
    <p:sldId id="259" r:id="rId16"/>
    <p:sldId id="26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D92489-D102-4531-A223-18B536FFC57C}" v="144" dt="2022-09-20T23:04:31.386"/>
    <p1510:client id="{12B8A050-079B-4617-914F-E26FFCD27A88}" v="2" dt="2022-09-20T17:20:57.953"/>
    <p1510:client id="{1B0246B8-73CF-4015-A537-EDC6154A3EAB}" v="372" dt="2022-09-16T20:01:40.745"/>
    <p1510:client id="{246B50A2-DB63-47B2-AF7A-1AAE12DDDC47}" v="93" dt="2022-09-16T19:41:04.602"/>
    <p1510:client id="{29D3B1E9-325A-4B8D-9FDD-BF7B0CF3EBE3}" v="158" dt="2022-09-19T16:41:08.899"/>
    <p1510:client id="{31315A7E-656F-4316-8A62-67E11EBC33CA}" v="63" dt="2022-09-20T22:18:12.940"/>
    <p1510:client id="{3DBDD384-4C80-4E49-BBD0-789D95BAEA77}" v="17" dt="2022-09-20T17:11:20.371"/>
    <p1510:client id="{449B9E45-61C8-4358-B76E-8727538F4B7C}" v="12" dt="2022-09-16T23:59:37.467"/>
    <p1510:client id="{53A3E97E-0ABA-4802-9B14-559E1D9B7271}" v="3" dt="2022-09-15T22:07:52.119"/>
    <p1510:client id="{591CE86A-73BE-4B92-B86D-F785BF57167A}" v="8" dt="2022-09-20T23:06:26.838"/>
    <p1510:client id="{6225844D-1A92-4606-BF01-32CC7319C224}" v="391" dt="2022-09-21T00:07:43.716"/>
    <p1510:client id="{64C221EA-CBC3-48C7-AEE1-94AFE546BA02}" v="136" dt="2022-09-20T21:48:47.779"/>
    <p1510:client id="{6AF9892B-F1E6-4970-B5DE-514449C406D4}" v="3" dt="2022-09-19T22:39:03.628"/>
    <p1510:client id="{7003F93D-3B9F-418A-B8AC-1597A62ED13E}" v="407" dt="2022-09-16T20:17:57.976"/>
    <p1510:client id="{72A67E71-137F-4E98-B79B-ED32D27E3D4D}" v="114" dt="2022-09-20T17:06:39.805"/>
    <p1510:client id="{75B51B32-1335-425E-8A87-6FB0CB36F32E}" v="66" dt="2022-09-20T23:20:01.831"/>
    <p1510:client id="{76A5D90E-B883-4136-8DCF-9B70062E79AD}" v="352" dt="2022-09-20T23:00:46.847"/>
    <p1510:client id="{A5B7B946-7ADC-4570-9F9A-77280CA6B7A7}" v="729" dt="2022-09-20T07:53:55.847"/>
    <p1510:client id="{AEFD0822-6E62-459F-AEB6-1EB9210E4CE7}" v="33" dt="2022-09-17T00:07:03.491"/>
    <p1510:client id="{C01C5788-1E59-4F67-ACB2-E22B7342BE39}" v="18" dt="2022-09-20T16:28:30.179"/>
    <p1510:client id="{C169BCEC-D2BF-4492-B8C8-19E306335DD3}" v="2" dt="2022-09-20T23:02:31.833"/>
    <p1510:client id="{C19DF5C7-1A54-45A4-8E20-B034A29FD594}" v="301" dt="2022-09-20T17:54:37.236"/>
    <p1510:client id="{E3828859-FDBA-417C-A501-925FEB5978E6}" v="133" dt="2022-09-14T17:42:12.498"/>
    <p1510:client id="{E9EC516D-2B2D-4D1D-9E3F-964E144095BF}" v="318" dt="2022-09-20T23:27:28.444"/>
    <p1510:client id="{EF52D8DD-E292-45D0-9E4B-D595903F030A}" v="39" dt="2022-09-20T22:52:50.265"/>
    <p1510:client id="{FB908B4C-DCF9-406D-9F13-42610734ED8D}" v="253" dt="2022-09-20T22:14:16.9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dley Ian Kingsley" userId="S::bik5@nau.edu::7f439f39-fe26-486e-876f-38218e39d5fd" providerId="AD" clId="Web-{449B9E45-61C8-4358-B76E-8727538F4B7C}"/>
    <pc:docChg chg="modSld">
      <pc:chgData name="Bradley Ian Kingsley" userId="S::bik5@nau.edu::7f439f39-fe26-486e-876f-38218e39d5fd" providerId="AD" clId="Web-{449B9E45-61C8-4358-B76E-8727538F4B7C}" dt="2022-09-16T23:59:37.467" v="6" actId="20577"/>
      <pc:docMkLst>
        <pc:docMk/>
      </pc:docMkLst>
      <pc:sldChg chg="modSp">
        <pc:chgData name="Bradley Ian Kingsley" userId="S::bik5@nau.edu::7f439f39-fe26-486e-876f-38218e39d5fd" providerId="AD" clId="Web-{449B9E45-61C8-4358-B76E-8727538F4B7C}" dt="2022-09-16T23:59:37.467" v="6" actId="20577"/>
        <pc:sldMkLst>
          <pc:docMk/>
          <pc:sldMk cId="997293223" sldId="260"/>
        </pc:sldMkLst>
        <pc:spChg chg="mod">
          <ac:chgData name="Bradley Ian Kingsley" userId="S::bik5@nau.edu::7f439f39-fe26-486e-876f-38218e39d5fd" providerId="AD" clId="Web-{449B9E45-61C8-4358-B76E-8727538F4B7C}" dt="2022-09-16T23:59:37.467" v="6" actId="20577"/>
          <ac:spMkLst>
            <pc:docMk/>
            <pc:sldMk cId="997293223" sldId="260"/>
            <ac:spMk id="3" creationId="{E7DE4EA3-A28D-BC91-6893-C9206B85AE06}"/>
          </ac:spMkLst>
        </pc:spChg>
        <pc:spChg chg="mod">
          <ac:chgData name="Bradley Ian Kingsley" userId="S::bik5@nau.edu::7f439f39-fe26-486e-876f-38218e39d5fd" providerId="AD" clId="Web-{449B9E45-61C8-4358-B76E-8727538F4B7C}" dt="2022-09-16T23:58:57.841" v="2" actId="20577"/>
          <ac:spMkLst>
            <pc:docMk/>
            <pc:sldMk cId="997293223" sldId="260"/>
            <ac:spMk id="6" creationId="{26B67E5D-4EE4-9171-0F94-1C1A3489F713}"/>
          </ac:spMkLst>
        </pc:spChg>
      </pc:sldChg>
    </pc:docChg>
  </pc:docChgLst>
  <pc:docChgLst>
    <pc:chgData name="Bradley Ian Kingsley" userId="S::bik5@nau.edu::7f439f39-fe26-486e-876f-38218e39d5fd" providerId="AD" clId="Web-{29D3B1E9-325A-4B8D-9FDD-BF7B0CF3EBE3}"/>
    <pc:docChg chg="modSld">
      <pc:chgData name="Bradley Ian Kingsley" userId="S::bik5@nau.edu::7f439f39-fe26-486e-876f-38218e39d5fd" providerId="AD" clId="Web-{29D3B1E9-325A-4B8D-9FDD-BF7B0CF3EBE3}" dt="2022-09-19T16:41:03.086" v="45"/>
      <pc:docMkLst>
        <pc:docMk/>
      </pc:docMkLst>
      <pc:sldChg chg="addSp delSp modSp">
        <pc:chgData name="Bradley Ian Kingsley" userId="S::bik5@nau.edu::7f439f39-fe26-486e-876f-38218e39d5fd" providerId="AD" clId="Web-{29D3B1E9-325A-4B8D-9FDD-BF7B0CF3EBE3}" dt="2022-09-19T16:41:03.086" v="45"/>
        <pc:sldMkLst>
          <pc:docMk/>
          <pc:sldMk cId="4047936941" sldId="262"/>
        </pc:sldMkLst>
        <pc:spChg chg="del">
          <ac:chgData name="Bradley Ian Kingsley" userId="S::bik5@nau.edu::7f439f39-fe26-486e-876f-38218e39d5fd" providerId="AD" clId="Web-{29D3B1E9-325A-4B8D-9FDD-BF7B0CF3EBE3}" dt="2022-09-19T16:39:56.819" v="0"/>
          <ac:spMkLst>
            <pc:docMk/>
            <pc:sldMk cId="4047936941" sldId="262"/>
            <ac:spMk id="3" creationId="{E42C0F11-1C28-6BED-CDEB-F7B9591AC1CD}"/>
          </ac:spMkLst>
        </pc:spChg>
        <pc:spChg chg="mod">
          <ac:chgData name="Bradley Ian Kingsley" userId="S::bik5@nau.edu::7f439f39-fe26-486e-876f-38218e39d5fd" providerId="AD" clId="Web-{29D3B1E9-325A-4B8D-9FDD-BF7B0CF3EBE3}" dt="2022-09-19T16:40:15.569" v="5" actId="1076"/>
          <ac:spMkLst>
            <pc:docMk/>
            <pc:sldMk cId="4047936941" sldId="262"/>
            <ac:spMk id="6" creationId="{B719098C-85E7-B778-4F28-4D76644FBCE2}"/>
          </ac:spMkLst>
        </pc:spChg>
        <pc:spChg chg="add del mod">
          <ac:chgData name="Bradley Ian Kingsley" userId="S::bik5@nau.edu::7f439f39-fe26-486e-876f-38218e39d5fd" providerId="AD" clId="Web-{29D3B1E9-325A-4B8D-9FDD-BF7B0CF3EBE3}" dt="2022-09-19T16:39:57.397" v="2"/>
          <ac:spMkLst>
            <pc:docMk/>
            <pc:sldMk cId="4047936941" sldId="262"/>
            <ac:spMk id="7" creationId="{936BD717-F201-1B67-790C-649C92ABEBB2}"/>
          </ac:spMkLst>
        </pc:spChg>
        <pc:graphicFrameChg chg="del">
          <ac:chgData name="Bradley Ian Kingsley" userId="S::bik5@nau.edu::7f439f39-fe26-486e-876f-38218e39d5fd" providerId="AD" clId="Web-{29D3B1E9-325A-4B8D-9FDD-BF7B0CF3EBE3}" dt="2022-09-19T16:39:57.069" v="1"/>
          <ac:graphicFrameMkLst>
            <pc:docMk/>
            <pc:sldMk cId="4047936941" sldId="262"/>
            <ac:graphicFrameMk id="5" creationId="{BA088A8E-6BE8-3C92-A653-090D916E9786}"/>
          </ac:graphicFrameMkLst>
        </pc:graphicFrameChg>
        <pc:graphicFrameChg chg="add mod ord modGraphic">
          <ac:chgData name="Bradley Ian Kingsley" userId="S::bik5@nau.edu::7f439f39-fe26-486e-876f-38218e39d5fd" providerId="AD" clId="Web-{29D3B1E9-325A-4B8D-9FDD-BF7B0CF3EBE3}" dt="2022-09-19T16:41:03.086" v="45"/>
          <ac:graphicFrameMkLst>
            <pc:docMk/>
            <pc:sldMk cId="4047936941" sldId="262"/>
            <ac:graphicFrameMk id="9" creationId="{25F6F313-3030-A507-D8C5-468D2DCC886B}"/>
          </ac:graphicFrameMkLst>
        </pc:graphicFrameChg>
      </pc:sldChg>
    </pc:docChg>
  </pc:docChgLst>
  <pc:docChgLst>
    <pc:chgData name="Dustin John Haines" userId="S::djh476@nau.edu::304e8bcd-f59f-4d3c-b64d-ec67b6f55e43" providerId="AD" clId="Web-{64C221EA-CBC3-48C7-AEE1-94AFE546BA02}"/>
    <pc:docChg chg="modSld">
      <pc:chgData name="Dustin John Haines" userId="S::djh476@nau.edu::304e8bcd-f59f-4d3c-b64d-ec67b6f55e43" providerId="AD" clId="Web-{64C221EA-CBC3-48C7-AEE1-94AFE546BA02}" dt="2022-09-20T21:48:45.700" v="127" actId="20577"/>
      <pc:docMkLst>
        <pc:docMk/>
      </pc:docMkLst>
      <pc:sldChg chg="modSp">
        <pc:chgData name="Dustin John Haines" userId="S::djh476@nau.edu::304e8bcd-f59f-4d3c-b64d-ec67b6f55e43" providerId="AD" clId="Web-{64C221EA-CBC3-48C7-AEE1-94AFE546BA02}" dt="2022-09-20T21:48:45.700" v="127" actId="20577"/>
        <pc:sldMkLst>
          <pc:docMk/>
          <pc:sldMk cId="1018999016" sldId="266"/>
        </pc:sldMkLst>
        <pc:spChg chg="mod">
          <ac:chgData name="Dustin John Haines" userId="S::djh476@nau.edu::304e8bcd-f59f-4d3c-b64d-ec67b6f55e43" providerId="AD" clId="Web-{64C221EA-CBC3-48C7-AEE1-94AFE546BA02}" dt="2022-09-20T21:48:45.700" v="127" actId="20577"/>
          <ac:spMkLst>
            <pc:docMk/>
            <pc:sldMk cId="1018999016" sldId="266"/>
            <ac:spMk id="2" creationId="{452F5B3A-451B-EDB0-3E8A-B614D4890171}"/>
          </ac:spMkLst>
        </pc:spChg>
      </pc:sldChg>
      <pc:sldChg chg="addSp modSp">
        <pc:chgData name="Dustin John Haines" userId="S::djh476@nau.edu::304e8bcd-f59f-4d3c-b64d-ec67b6f55e43" providerId="AD" clId="Web-{64C221EA-CBC3-48C7-AEE1-94AFE546BA02}" dt="2022-09-20T21:45:54.633" v="126" actId="20577"/>
        <pc:sldMkLst>
          <pc:docMk/>
          <pc:sldMk cId="679673975" sldId="267"/>
        </pc:sldMkLst>
        <pc:spChg chg="mod">
          <ac:chgData name="Dustin John Haines" userId="S::djh476@nau.edu::304e8bcd-f59f-4d3c-b64d-ec67b6f55e43" providerId="AD" clId="Web-{64C221EA-CBC3-48C7-AEE1-94AFE546BA02}" dt="2022-09-20T21:45:54.633" v="126" actId="20577"/>
          <ac:spMkLst>
            <pc:docMk/>
            <pc:sldMk cId="679673975" sldId="267"/>
            <ac:spMk id="5" creationId="{9D1B1379-B37D-0CE9-1624-E8173338E107}"/>
          </ac:spMkLst>
        </pc:spChg>
        <pc:spChg chg="add mod">
          <ac:chgData name="Dustin John Haines" userId="S::djh476@nau.edu::304e8bcd-f59f-4d3c-b64d-ec67b6f55e43" providerId="AD" clId="Web-{64C221EA-CBC3-48C7-AEE1-94AFE546BA02}" dt="2022-09-20T21:32:51.564" v="14" actId="1076"/>
          <ac:spMkLst>
            <pc:docMk/>
            <pc:sldMk cId="679673975" sldId="267"/>
            <ac:spMk id="7" creationId="{E53D18E9-ACA5-5B76-46F7-76114C60E5CF}"/>
          </ac:spMkLst>
        </pc:spChg>
        <pc:spChg chg="add mod">
          <ac:chgData name="Dustin John Haines" userId="S::djh476@nau.edu::304e8bcd-f59f-4d3c-b64d-ec67b6f55e43" providerId="AD" clId="Web-{64C221EA-CBC3-48C7-AEE1-94AFE546BA02}" dt="2022-09-20T21:33:25.831" v="22" actId="20577"/>
          <ac:spMkLst>
            <pc:docMk/>
            <pc:sldMk cId="679673975" sldId="267"/>
            <ac:spMk id="9" creationId="{9A0A2F6F-F31E-6549-1833-C461A6C88AE6}"/>
          </ac:spMkLst>
        </pc:spChg>
        <pc:picChg chg="add mod">
          <ac:chgData name="Dustin John Haines" userId="S::djh476@nau.edu::304e8bcd-f59f-4d3c-b64d-ec67b6f55e43" providerId="AD" clId="Web-{64C221EA-CBC3-48C7-AEE1-94AFE546BA02}" dt="2022-09-20T21:32:54.018" v="15" actId="1076"/>
          <ac:picMkLst>
            <pc:docMk/>
            <pc:sldMk cId="679673975" sldId="267"/>
            <ac:picMk id="3" creationId="{D238E90E-E75F-577E-E7BA-79D7F87B9498}"/>
          </ac:picMkLst>
        </pc:picChg>
        <pc:picChg chg="add mod">
          <ac:chgData name="Dustin John Haines" userId="S::djh476@nau.edu::304e8bcd-f59f-4d3c-b64d-ec67b6f55e43" providerId="AD" clId="Web-{64C221EA-CBC3-48C7-AEE1-94AFE546BA02}" dt="2022-09-20T21:32:59.361" v="17" actId="1076"/>
          <ac:picMkLst>
            <pc:docMk/>
            <pc:sldMk cId="679673975" sldId="267"/>
            <ac:picMk id="8" creationId="{3AF25F15-3992-A7F0-7EDD-7937CD5C3AF4}"/>
          </ac:picMkLst>
        </pc:picChg>
      </pc:sldChg>
    </pc:docChg>
  </pc:docChgLst>
  <pc:docChgLst>
    <pc:chgData name="Dustin John Haines" userId="S::djh476@nau.edu::304e8bcd-f59f-4d3c-b64d-ec67b6f55e43" providerId="AD" clId="Web-{75B51B32-1335-425E-8A87-6FB0CB36F32E}"/>
    <pc:docChg chg="addSld modSld">
      <pc:chgData name="Dustin John Haines" userId="S::djh476@nau.edu::304e8bcd-f59f-4d3c-b64d-ec67b6f55e43" providerId="AD" clId="Web-{75B51B32-1335-425E-8A87-6FB0CB36F32E}" dt="2022-09-20T23:20:01.831" v="58" actId="20577"/>
      <pc:docMkLst>
        <pc:docMk/>
      </pc:docMkLst>
      <pc:sldChg chg="modSp">
        <pc:chgData name="Dustin John Haines" userId="S::djh476@nau.edu::304e8bcd-f59f-4d3c-b64d-ec67b6f55e43" providerId="AD" clId="Web-{75B51B32-1335-425E-8A87-6FB0CB36F32E}" dt="2022-09-20T23:13:45.240" v="15" actId="20577"/>
        <pc:sldMkLst>
          <pc:docMk/>
          <pc:sldMk cId="997293223" sldId="260"/>
        </pc:sldMkLst>
        <pc:spChg chg="mod">
          <ac:chgData name="Dustin John Haines" userId="S::djh476@nau.edu::304e8bcd-f59f-4d3c-b64d-ec67b6f55e43" providerId="AD" clId="Web-{75B51B32-1335-425E-8A87-6FB0CB36F32E}" dt="2022-09-20T23:13:45.240" v="15" actId="20577"/>
          <ac:spMkLst>
            <pc:docMk/>
            <pc:sldMk cId="997293223" sldId="260"/>
            <ac:spMk id="7" creationId="{D1B49FA0-1E02-AC0F-6D38-51BC491393D9}"/>
          </ac:spMkLst>
        </pc:spChg>
      </pc:sldChg>
      <pc:sldChg chg="modSp">
        <pc:chgData name="Dustin John Haines" userId="S::djh476@nau.edu::304e8bcd-f59f-4d3c-b64d-ec67b6f55e43" providerId="AD" clId="Web-{75B51B32-1335-425E-8A87-6FB0CB36F32E}" dt="2022-09-20T23:07:55.620" v="7" actId="20577"/>
        <pc:sldMkLst>
          <pc:docMk/>
          <pc:sldMk cId="983822374" sldId="263"/>
        </pc:sldMkLst>
        <pc:spChg chg="mod">
          <ac:chgData name="Dustin John Haines" userId="S::djh476@nau.edu::304e8bcd-f59f-4d3c-b64d-ec67b6f55e43" providerId="AD" clId="Web-{75B51B32-1335-425E-8A87-6FB0CB36F32E}" dt="2022-09-20T23:07:55.620" v="7" actId="20577"/>
          <ac:spMkLst>
            <pc:docMk/>
            <pc:sldMk cId="983822374" sldId="263"/>
            <ac:spMk id="3" creationId="{202CBB73-D3FD-31D6-C1C2-3CF166700986}"/>
          </ac:spMkLst>
        </pc:spChg>
        <pc:spChg chg="mod">
          <ac:chgData name="Dustin John Haines" userId="S::djh476@nau.edu::304e8bcd-f59f-4d3c-b64d-ec67b6f55e43" providerId="AD" clId="Web-{75B51B32-1335-425E-8A87-6FB0CB36F32E}" dt="2022-09-20T23:07:02.366" v="4" actId="1076"/>
          <ac:spMkLst>
            <pc:docMk/>
            <pc:sldMk cId="983822374" sldId="263"/>
            <ac:spMk id="5" creationId="{E14108BE-58D6-8336-D438-D5758652323A}"/>
          </ac:spMkLst>
        </pc:spChg>
      </pc:sldChg>
      <pc:sldChg chg="modSp">
        <pc:chgData name="Dustin John Haines" userId="S::djh476@nau.edu::304e8bcd-f59f-4d3c-b64d-ec67b6f55e43" providerId="AD" clId="Web-{75B51B32-1335-425E-8A87-6FB0CB36F32E}" dt="2022-09-20T23:07:11.133" v="5" actId="1076"/>
        <pc:sldMkLst>
          <pc:docMk/>
          <pc:sldMk cId="309725301" sldId="264"/>
        </pc:sldMkLst>
        <pc:spChg chg="mod">
          <ac:chgData name="Dustin John Haines" userId="S::djh476@nau.edu::304e8bcd-f59f-4d3c-b64d-ec67b6f55e43" providerId="AD" clId="Web-{75B51B32-1335-425E-8A87-6FB0CB36F32E}" dt="2022-09-20T23:07:11.133" v="5" actId="1076"/>
          <ac:spMkLst>
            <pc:docMk/>
            <pc:sldMk cId="309725301" sldId="264"/>
            <ac:spMk id="4" creationId="{69809A22-469C-10C4-6494-018310F160DD}"/>
          </ac:spMkLst>
        </pc:spChg>
      </pc:sldChg>
      <pc:sldChg chg="modSp">
        <pc:chgData name="Dustin John Haines" userId="S::djh476@nau.edu::304e8bcd-f59f-4d3c-b64d-ec67b6f55e43" providerId="AD" clId="Web-{75B51B32-1335-425E-8A87-6FB0CB36F32E}" dt="2022-09-20T23:03:13.724" v="3" actId="20577"/>
        <pc:sldMkLst>
          <pc:docMk/>
          <pc:sldMk cId="3374499166" sldId="268"/>
        </pc:sldMkLst>
        <pc:spChg chg="mod">
          <ac:chgData name="Dustin John Haines" userId="S::djh476@nau.edu::304e8bcd-f59f-4d3c-b64d-ec67b6f55e43" providerId="AD" clId="Web-{75B51B32-1335-425E-8A87-6FB0CB36F32E}" dt="2022-09-20T23:03:13.724" v="3" actId="20577"/>
          <ac:spMkLst>
            <pc:docMk/>
            <pc:sldMk cId="3374499166" sldId="268"/>
            <ac:spMk id="6" creationId="{4980B45A-4BB0-FF54-4FA8-9743B5B10D9F}"/>
          </ac:spMkLst>
        </pc:spChg>
      </pc:sldChg>
      <pc:sldChg chg="modSp new">
        <pc:chgData name="Dustin John Haines" userId="S::djh476@nau.edu::304e8bcd-f59f-4d3c-b64d-ec67b6f55e43" providerId="AD" clId="Web-{75B51B32-1335-425E-8A87-6FB0CB36F32E}" dt="2022-09-20T23:20:01.831" v="58" actId="20577"/>
        <pc:sldMkLst>
          <pc:docMk/>
          <pc:sldMk cId="3944936726" sldId="269"/>
        </pc:sldMkLst>
        <pc:spChg chg="mod">
          <ac:chgData name="Dustin John Haines" userId="S::djh476@nau.edu::304e8bcd-f59f-4d3c-b64d-ec67b6f55e43" providerId="AD" clId="Web-{75B51B32-1335-425E-8A87-6FB0CB36F32E}" dt="2022-09-20T23:20:01.831" v="58" actId="20577"/>
          <ac:spMkLst>
            <pc:docMk/>
            <pc:sldMk cId="3944936726" sldId="269"/>
            <ac:spMk id="2" creationId="{1E69BA5D-F657-4D99-270B-5FA8D840CDDA}"/>
          </ac:spMkLst>
        </pc:spChg>
      </pc:sldChg>
    </pc:docChg>
  </pc:docChgLst>
  <pc:docChgLst>
    <pc:chgData name="Bradley Ian Kingsley" userId="S::bik5@nau.edu::7f439f39-fe26-486e-876f-38218e39d5fd" providerId="AD" clId="Web-{31315A7E-656F-4316-8A62-67E11EBC33CA}"/>
    <pc:docChg chg="modSld">
      <pc:chgData name="Bradley Ian Kingsley" userId="S::bik5@nau.edu::7f439f39-fe26-486e-876f-38218e39d5fd" providerId="AD" clId="Web-{31315A7E-656F-4316-8A62-67E11EBC33CA}" dt="2022-09-20T22:18:12.628" v="60" actId="20577"/>
      <pc:docMkLst>
        <pc:docMk/>
      </pc:docMkLst>
      <pc:sldChg chg="modSp">
        <pc:chgData name="Bradley Ian Kingsley" userId="S::bik5@nau.edu::7f439f39-fe26-486e-876f-38218e39d5fd" providerId="AD" clId="Web-{31315A7E-656F-4316-8A62-67E11EBC33CA}" dt="2022-09-20T22:17:40.237" v="54" actId="1076"/>
        <pc:sldMkLst>
          <pc:docMk/>
          <pc:sldMk cId="109857222" sldId="256"/>
        </pc:sldMkLst>
        <pc:spChg chg="mod">
          <ac:chgData name="Bradley Ian Kingsley" userId="S::bik5@nau.edu::7f439f39-fe26-486e-876f-38218e39d5fd" providerId="AD" clId="Web-{31315A7E-656F-4316-8A62-67E11EBC33CA}" dt="2022-09-20T22:17:33.940" v="53" actId="1076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Bradley Ian Kingsley" userId="S::bik5@nau.edu::7f439f39-fe26-486e-876f-38218e39d5fd" providerId="AD" clId="Web-{31315A7E-656F-4316-8A62-67E11EBC33CA}" dt="2022-09-20T22:17:40.237" v="54" actId="1076"/>
          <ac:spMkLst>
            <pc:docMk/>
            <pc:sldMk cId="109857222" sldId="256"/>
            <ac:spMk id="3" creationId="{00000000-0000-0000-0000-000000000000}"/>
          </ac:spMkLst>
        </pc:spChg>
      </pc:sldChg>
      <pc:sldChg chg="modSp">
        <pc:chgData name="Bradley Ian Kingsley" userId="S::bik5@nau.edu::7f439f39-fe26-486e-876f-38218e39d5fd" providerId="AD" clId="Web-{31315A7E-656F-4316-8A62-67E11EBC33CA}" dt="2022-09-20T22:18:12.628" v="60" actId="20577"/>
        <pc:sldMkLst>
          <pc:docMk/>
          <pc:sldMk cId="1703826502" sldId="258"/>
        </pc:sldMkLst>
        <pc:spChg chg="mod">
          <ac:chgData name="Bradley Ian Kingsley" userId="S::bik5@nau.edu::7f439f39-fe26-486e-876f-38218e39d5fd" providerId="AD" clId="Web-{31315A7E-656F-4316-8A62-67E11EBC33CA}" dt="2022-09-20T22:18:12.628" v="60" actId="20577"/>
          <ac:spMkLst>
            <pc:docMk/>
            <pc:sldMk cId="1703826502" sldId="258"/>
            <ac:spMk id="3" creationId="{A250D1A8-AB59-C8BF-0C2B-CF08D2B857FB}"/>
          </ac:spMkLst>
        </pc:spChg>
      </pc:sldChg>
      <pc:sldChg chg="addSp modSp">
        <pc:chgData name="Bradley Ian Kingsley" userId="S::bik5@nau.edu::7f439f39-fe26-486e-876f-38218e39d5fd" providerId="AD" clId="Web-{31315A7E-656F-4316-8A62-67E11EBC33CA}" dt="2022-09-20T22:08:05.504" v="35"/>
        <pc:sldMkLst>
          <pc:docMk/>
          <pc:sldMk cId="983822374" sldId="263"/>
        </pc:sldMkLst>
        <pc:spChg chg="add mod">
          <ac:chgData name="Bradley Ian Kingsley" userId="S::bik5@nau.edu::7f439f39-fe26-486e-876f-38218e39d5fd" providerId="AD" clId="Web-{31315A7E-656F-4316-8A62-67E11EBC33CA}" dt="2022-09-20T22:08:05.504" v="35"/>
          <ac:spMkLst>
            <pc:docMk/>
            <pc:sldMk cId="983822374" sldId="263"/>
            <ac:spMk id="5" creationId="{E14108BE-58D6-8336-D438-D5758652323A}"/>
          </ac:spMkLst>
        </pc:spChg>
      </pc:sldChg>
      <pc:sldChg chg="addSp modSp">
        <pc:chgData name="Bradley Ian Kingsley" userId="S::bik5@nau.edu::7f439f39-fe26-486e-876f-38218e39d5fd" providerId="AD" clId="Web-{31315A7E-656F-4316-8A62-67E11EBC33CA}" dt="2022-09-20T22:08:34.458" v="47"/>
        <pc:sldMkLst>
          <pc:docMk/>
          <pc:sldMk cId="309725301" sldId="264"/>
        </pc:sldMkLst>
        <pc:spChg chg="add mod">
          <ac:chgData name="Bradley Ian Kingsley" userId="S::bik5@nau.edu::7f439f39-fe26-486e-876f-38218e39d5fd" providerId="AD" clId="Web-{31315A7E-656F-4316-8A62-67E11EBC33CA}" dt="2022-09-20T22:08:34.458" v="47"/>
          <ac:spMkLst>
            <pc:docMk/>
            <pc:sldMk cId="309725301" sldId="264"/>
            <ac:spMk id="4" creationId="{69809A22-469C-10C4-6494-018310F160DD}"/>
          </ac:spMkLst>
        </pc:spChg>
      </pc:sldChg>
      <pc:sldChg chg="addSp modSp">
        <pc:chgData name="Bradley Ian Kingsley" userId="S::bik5@nau.edu::7f439f39-fe26-486e-876f-38218e39d5fd" providerId="AD" clId="Web-{31315A7E-656F-4316-8A62-67E11EBC33CA}" dt="2022-09-20T22:07:36.691" v="12"/>
        <pc:sldMkLst>
          <pc:docMk/>
          <pc:sldMk cId="3374499166" sldId="268"/>
        </pc:sldMkLst>
        <pc:spChg chg="add mod">
          <ac:chgData name="Bradley Ian Kingsley" userId="S::bik5@nau.edu::7f439f39-fe26-486e-876f-38218e39d5fd" providerId="AD" clId="Web-{31315A7E-656F-4316-8A62-67E11EBC33CA}" dt="2022-09-20T22:07:36.691" v="12"/>
          <ac:spMkLst>
            <pc:docMk/>
            <pc:sldMk cId="3374499166" sldId="268"/>
            <ac:spMk id="5" creationId="{F8D05160-D19C-F7D9-FB77-9A6F2A7A5510}"/>
          </ac:spMkLst>
        </pc:spChg>
      </pc:sldChg>
    </pc:docChg>
  </pc:docChgLst>
  <pc:docChgLst>
    <pc:chgData name="Bradley Ian Kingsley" userId="S::bik5@nau.edu::7f439f39-fe26-486e-876f-38218e39d5fd" providerId="AD" clId="Web-{E3828859-FDBA-417C-A501-925FEB5978E6}"/>
    <pc:docChg chg="addSld modSld addMainMaster delMainMaster">
      <pc:chgData name="Bradley Ian Kingsley" userId="S::bik5@nau.edu::7f439f39-fe26-486e-876f-38218e39d5fd" providerId="AD" clId="Web-{E3828859-FDBA-417C-A501-925FEB5978E6}" dt="2022-09-14T17:42:12.498" v="164" actId="14100"/>
      <pc:docMkLst>
        <pc:docMk/>
      </pc:docMkLst>
      <pc:sldChg chg="addSp delSp modSp mod setBg modClrScheme chgLayout modNotes">
        <pc:chgData name="Bradley Ian Kingsley" userId="S::bik5@nau.edu::7f439f39-fe26-486e-876f-38218e39d5fd" providerId="AD" clId="Web-{E3828859-FDBA-417C-A501-925FEB5978E6}" dt="2022-09-14T17:39:25.086" v="153"/>
        <pc:sldMkLst>
          <pc:docMk/>
          <pc:sldMk cId="109857222" sldId="256"/>
        </pc:sldMkLst>
        <pc:spChg chg="mod ord">
          <ac:chgData name="Bradley Ian Kingsley" userId="S::bik5@nau.edu::7f439f39-fe26-486e-876f-38218e39d5fd" providerId="AD" clId="Web-{E3828859-FDBA-417C-A501-925FEB5978E6}" dt="2022-09-14T17:36:29.737" v="105"/>
          <ac:spMkLst>
            <pc:docMk/>
            <pc:sldMk cId="109857222" sldId="256"/>
            <ac:spMk id="2" creationId="{00000000-0000-0000-0000-000000000000}"/>
          </ac:spMkLst>
        </pc:spChg>
        <pc:spChg chg="mod ord">
          <ac:chgData name="Bradley Ian Kingsley" userId="S::bik5@nau.edu::7f439f39-fe26-486e-876f-38218e39d5fd" providerId="AD" clId="Web-{E3828859-FDBA-417C-A501-925FEB5978E6}" dt="2022-09-14T17:36:29.737" v="105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Bradley Ian Kingsley" userId="S::bik5@nau.edu::7f439f39-fe26-486e-876f-38218e39d5fd" providerId="AD" clId="Web-{E3828859-FDBA-417C-A501-925FEB5978E6}" dt="2022-09-14T17:36:29.737" v="104"/>
          <ac:spMkLst>
            <pc:docMk/>
            <pc:sldMk cId="109857222" sldId="256"/>
            <ac:spMk id="10" creationId="{19D32F93-50AC-4C46-A5DB-291C60DDB7BD}"/>
          </ac:spMkLst>
        </pc:spChg>
        <pc:spChg chg="add del">
          <ac:chgData name="Bradley Ian Kingsley" userId="S::bik5@nau.edu::7f439f39-fe26-486e-876f-38218e39d5fd" providerId="AD" clId="Web-{E3828859-FDBA-417C-A501-925FEB5978E6}" dt="2022-09-14T17:36:29.737" v="104"/>
          <ac:spMkLst>
            <pc:docMk/>
            <pc:sldMk cId="109857222" sldId="256"/>
            <ac:spMk id="12" creationId="{B9A1D9BC-1455-4308-9ABD-A3F8EDB67AAF}"/>
          </ac:spMkLst>
        </pc:spChg>
        <pc:spChg chg="add del">
          <ac:chgData name="Bradley Ian Kingsley" userId="S::bik5@nau.edu::7f439f39-fe26-486e-876f-38218e39d5fd" providerId="AD" clId="Web-{E3828859-FDBA-417C-A501-925FEB5978E6}" dt="2022-09-14T17:36:29.737" v="104"/>
          <ac:spMkLst>
            <pc:docMk/>
            <pc:sldMk cId="109857222" sldId="256"/>
            <ac:spMk id="14" creationId="{827DC2C4-B485-428A-BF4A-472D2967F47F}"/>
          </ac:spMkLst>
        </pc:spChg>
        <pc:spChg chg="add del">
          <ac:chgData name="Bradley Ian Kingsley" userId="S::bik5@nau.edu::7f439f39-fe26-486e-876f-38218e39d5fd" providerId="AD" clId="Web-{E3828859-FDBA-417C-A501-925FEB5978E6}" dt="2022-09-14T17:36:29.737" v="104"/>
          <ac:spMkLst>
            <pc:docMk/>
            <pc:sldMk cId="109857222" sldId="256"/>
            <ac:spMk id="16" creationId="{4A62647B-1222-407C-8740-5A497612B1F5}"/>
          </ac:spMkLst>
        </pc:spChg>
        <pc:spChg chg="add">
          <ac:chgData name="Bradley Ian Kingsley" userId="S::bik5@nau.edu::7f439f39-fe26-486e-876f-38218e39d5fd" providerId="AD" clId="Web-{E3828859-FDBA-417C-A501-925FEB5978E6}" dt="2022-09-14T17:36:29.737" v="105"/>
          <ac:spMkLst>
            <pc:docMk/>
            <pc:sldMk cId="109857222" sldId="256"/>
            <ac:spMk id="18" creationId="{275D6C10-B5A7-4715-803E-0501C9C2CC21}"/>
          </ac:spMkLst>
        </pc:spChg>
        <pc:picChg chg="add mod ord">
          <ac:chgData name="Bradley Ian Kingsley" userId="S::bik5@nau.edu::7f439f39-fe26-486e-876f-38218e39d5fd" providerId="AD" clId="Web-{E3828859-FDBA-417C-A501-925FEB5978E6}" dt="2022-09-14T17:36:29.737" v="105"/>
          <ac:picMkLst>
            <pc:docMk/>
            <pc:sldMk cId="109857222" sldId="256"/>
            <ac:picMk id="4" creationId="{16E31347-4136-1054-0482-63793E6E7CCF}"/>
          </ac:picMkLst>
        </pc:picChg>
        <pc:picChg chg="add mod ord">
          <ac:chgData name="Bradley Ian Kingsley" userId="S::bik5@nau.edu::7f439f39-fe26-486e-876f-38218e39d5fd" providerId="AD" clId="Web-{E3828859-FDBA-417C-A501-925FEB5978E6}" dt="2022-09-14T17:36:29.737" v="105"/>
          <ac:picMkLst>
            <pc:docMk/>
            <pc:sldMk cId="109857222" sldId="256"/>
            <ac:picMk id="5" creationId="{752314D1-914F-7083-6AAF-70D51CDAD01F}"/>
          </ac:picMkLst>
        </pc:picChg>
      </pc:sldChg>
      <pc:sldChg chg="addSp delSp modSp new mod setBg">
        <pc:chgData name="Bradley Ian Kingsley" userId="S::bik5@nau.edu::7f439f39-fe26-486e-876f-38218e39d5fd" providerId="AD" clId="Web-{E3828859-FDBA-417C-A501-925FEB5978E6}" dt="2022-09-14T17:42:12.498" v="164" actId="14100"/>
        <pc:sldMkLst>
          <pc:docMk/>
          <pc:sldMk cId="1181487116" sldId="257"/>
        </pc:sldMkLst>
        <pc:spChg chg="mod ord">
          <ac:chgData name="Bradley Ian Kingsley" userId="S::bik5@nau.edu::7f439f39-fe26-486e-876f-38218e39d5fd" providerId="AD" clId="Web-{E3828859-FDBA-417C-A501-925FEB5978E6}" dt="2022-09-14T17:41:48.731" v="161"/>
          <ac:spMkLst>
            <pc:docMk/>
            <pc:sldMk cId="1181487116" sldId="257"/>
            <ac:spMk id="2" creationId="{692080DB-0139-7859-A9C7-A36E0E1B1ADD}"/>
          </ac:spMkLst>
        </pc:spChg>
        <pc:spChg chg="del">
          <ac:chgData name="Bradley Ian Kingsley" userId="S::bik5@nau.edu::7f439f39-fe26-486e-876f-38218e39d5fd" providerId="AD" clId="Web-{E3828859-FDBA-417C-A501-925FEB5978E6}" dt="2022-09-14T17:37:33.848" v="117"/>
          <ac:spMkLst>
            <pc:docMk/>
            <pc:sldMk cId="1181487116" sldId="257"/>
            <ac:spMk id="3" creationId="{5C2DC46F-827E-2CA6-00F1-B115B718C2D1}"/>
          </ac:spMkLst>
        </pc:spChg>
        <pc:spChg chg="add del mod">
          <ac:chgData name="Bradley Ian Kingsley" userId="S::bik5@nau.edu::7f439f39-fe26-486e-876f-38218e39d5fd" providerId="AD" clId="Web-{E3828859-FDBA-417C-A501-925FEB5978E6}" dt="2022-09-14T17:40:24.432" v="155"/>
          <ac:spMkLst>
            <pc:docMk/>
            <pc:sldMk cId="1181487116" sldId="257"/>
            <ac:spMk id="6" creationId="{87028E1D-44F0-5083-F34A-ECA2C59BA226}"/>
          </ac:spMkLst>
        </pc:spChg>
        <pc:spChg chg="add del">
          <ac:chgData name="Bradley Ian Kingsley" userId="S::bik5@nau.edu::7f439f39-fe26-486e-876f-38218e39d5fd" providerId="AD" clId="Web-{E3828859-FDBA-417C-A501-925FEB5978E6}" dt="2022-09-14T17:38:01.365" v="120"/>
          <ac:spMkLst>
            <pc:docMk/>
            <pc:sldMk cId="1181487116" sldId="257"/>
            <ac:spMk id="8" creationId="{26A2CC34-CEA7-69AE-4314-A3FEA234B3DF}"/>
          </ac:spMkLst>
        </pc:spChg>
        <pc:spChg chg="add mod">
          <ac:chgData name="Bradley Ian Kingsley" userId="S::bik5@nau.edu::7f439f39-fe26-486e-876f-38218e39d5fd" providerId="AD" clId="Web-{E3828859-FDBA-417C-A501-925FEB5978E6}" dt="2022-09-14T17:42:12.498" v="164" actId="14100"/>
          <ac:spMkLst>
            <pc:docMk/>
            <pc:sldMk cId="1181487116" sldId="257"/>
            <ac:spMk id="10" creationId="{50DE06F1-1B31-5851-500F-CF55A93495EC}"/>
          </ac:spMkLst>
        </pc:spChg>
        <pc:spChg chg="add del">
          <ac:chgData name="Bradley Ian Kingsley" userId="S::bik5@nau.edu::7f439f39-fe26-486e-876f-38218e39d5fd" providerId="AD" clId="Web-{E3828859-FDBA-417C-A501-925FEB5978E6}" dt="2022-09-14T17:38:01.365" v="120"/>
          <ac:spMkLst>
            <pc:docMk/>
            <pc:sldMk cId="1181487116" sldId="257"/>
            <ac:spMk id="11" creationId="{8F23F8A3-8FD7-4779-8323-FDC26BE99889}"/>
          </ac:spMkLst>
        </pc:spChg>
        <pc:spChg chg="add del">
          <ac:chgData name="Bradley Ian Kingsley" userId="S::bik5@nau.edu::7f439f39-fe26-486e-876f-38218e39d5fd" providerId="AD" clId="Web-{E3828859-FDBA-417C-A501-925FEB5978E6}" dt="2022-09-14T17:41:48.731" v="161"/>
          <ac:spMkLst>
            <pc:docMk/>
            <pc:sldMk cId="1181487116" sldId="257"/>
            <ac:spMk id="12" creationId="{3738AF12-9F8B-8A59-6A1C-3EBC95C5F64C}"/>
          </ac:spMkLst>
        </pc:spChg>
        <pc:spChg chg="add del">
          <ac:chgData name="Bradley Ian Kingsley" userId="S::bik5@nau.edu::7f439f39-fe26-486e-876f-38218e39d5fd" providerId="AD" clId="Web-{E3828859-FDBA-417C-A501-925FEB5978E6}" dt="2022-09-14T17:38:01.365" v="120"/>
          <ac:spMkLst>
            <pc:docMk/>
            <pc:sldMk cId="1181487116" sldId="257"/>
            <ac:spMk id="13" creationId="{F605C4CC-A25C-416F-8333-7CB7DC97D870}"/>
          </ac:spMkLst>
        </pc:spChg>
        <pc:spChg chg="add del">
          <ac:chgData name="Bradley Ian Kingsley" userId="S::bik5@nau.edu::7f439f39-fe26-486e-876f-38218e39d5fd" providerId="AD" clId="Web-{E3828859-FDBA-417C-A501-925FEB5978E6}" dt="2022-09-14T17:41:48.731" v="161"/>
          <ac:spMkLst>
            <pc:docMk/>
            <pc:sldMk cId="1181487116" sldId="257"/>
            <ac:spMk id="16" creationId="{55C01129-3453-464D-A870-ED71C6E89D60}"/>
          </ac:spMkLst>
        </pc:spChg>
        <pc:spChg chg="add del">
          <ac:chgData name="Bradley Ian Kingsley" userId="S::bik5@nau.edu::7f439f39-fe26-486e-876f-38218e39d5fd" providerId="AD" clId="Web-{E3828859-FDBA-417C-A501-925FEB5978E6}" dt="2022-09-14T17:41:48.731" v="161"/>
          <ac:spMkLst>
            <pc:docMk/>
            <pc:sldMk cId="1181487116" sldId="257"/>
            <ac:spMk id="18" creationId="{9D2781A6-5C82-4764-B489-F9A599C0A7EB}"/>
          </ac:spMkLst>
        </pc:spChg>
        <pc:picChg chg="add del mod ord">
          <ac:chgData name="Bradley Ian Kingsley" userId="S::bik5@nau.edu::7f439f39-fe26-486e-876f-38218e39d5fd" providerId="AD" clId="Web-{E3828859-FDBA-417C-A501-925FEB5978E6}" dt="2022-09-14T17:40:22.729" v="154"/>
          <ac:picMkLst>
            <pc:docMk/>
            <pc:sldMk cId="1181487116" sldId="257"/>
            <ac:picMk id="4" creationId="{307C4D5E-D6F2-F147-4DDE-A86092856747}"/>
          </ac:picMkLst>
        </pc:picChg>
        <pc:picChg chg="add mod ord">
          <ac:chgData name="Bradley Ian Kingsley" userId="S::bik5@nau.edu::7f439f39-fe26-486e-876f-38218e39d5fd" providerId="AD" clId="Web-{E3828859-FDBA-417C-A501-925FEB5978E6}" dt="2022-09-14T17:41:48.731" v="161"/>
          <ac:picMkLst>
            <pc:docMk/>
            <pc:sldMk cId="1181487116" sldId="257"/>
            <ac:picMk id="7" creationId="{347652FF-E2CA-9705-7E0E-98E79EE809BE}"/>
          </ac:picMkLst>
        </pc:picChg>
        <pc:picChg chg="add mod">
          <ac:chgData name="Bradley Ian Kingsley" userId="S::bik5@nau.edu::7f439f39-fe26-486e-876f-38218e39d5fd" providerId="AD" clId="Web-{E3828859-FDBA-417C-A501-925FEB5978E6}" dt="2022-09-14T17:42:01.138" v="162" actId="1076"/>
          <ac:picMkLst>
            <pc:docMk/>
            <pc:sldMk cId="1181487116" sldId="257"/>
            <ac:picMk id="9" creationId="{ED98C474-BE8C-B068-B1C9-934D99FA07EB}"/>
          </ac:picMkLst>
        </pc:picChg>
      </pc:sldChg>
      <pc:sldChg chg="new">
        <pc:chgData name="Bradley Ian Kingsley" userId="S::bik5@nau.edu::7f439f39-fe26-486e-876f-38218e39d5fd" providerId="AD" clId="Web-{E3828859-FDBA-417C-A501-925FEB5978E6}" dt="2022-09-14T17:36:44.394" v="107"/>
        <pc:sldMkLst>
          <pc:docMk/>
          <pc:sldMk cId="1703826502" sldId="258"/>
        </pc:sldMkLst>
      </pc:sldChg>
      <pc:sldChg chg="new">
        <pc:chgData name="Bradley Ian Kingsley" userId="S::bik5@nau.edu::7f439f39-fe26-486e-876f-38218e39d5fd" providerId="AD" clId="Web-{E3828859-FDBA-417C-A501-925FEB5978E6}" dt="2022-09-14T17:36:44.956" v="108"/>
        <pc:sldMkLst>
          <pc:docMk/>
          <pc:sldMk cId="1443934832" sldId="259"/>
        </pc:sldMkLst>
      </pc:sldChg>
      <pc:sldMasterChg chg="del delSldLayout">
        <pc:chgData name="Bradley Ian Kingsley" userId="S::bik5@nau.edu::7f439f39-fe26-486e-876f-38218e39d5fd" providerId="AD" clId="Web-{E3828859-FDBA-417C-A501-925FEB5978E6}" dt="2022-09-14T17:33:22.168" v="93"/>
        <pc:sldMasterMkLst>
          <pc:docMk/>
          <pc:sldMasterMk cId="2460954070" sldId="2147483660"/>
        </pc:sldMasterMkLst>
        <pc:sldLayoutChg chg="del">
          <pc:chgData name="Bradley Ian Kingsley" userId="S::bik5@nau.edu::7f439f39-fe26-486e-876f-38218e39d5fd" providerId="AD" clId="Web-{E3828859-FDBA-417C-A501-925FEB5978E6}" dt="2022-09-14T17:33:22.168" v="93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Bradley Ian Kingsley" userId="S::bik5@nau.edu::7f439f39-fe26-486e-876f-38218e39d5fd" providerId="AD" clId="Web-{E3828859-FDBA-417C-A501-925FEB5978E6}" dt="2022-09-14T17:33:22.168" v="93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Bradley Ian Kingsley" userId="S::bik5@nau.edu::7f439f39-fe26-486e-876f-38218e39d5fd" providerId="AD" clId="Web-{E3828859-FDBA-417C-A501-925FEB5978E6}" dt="2022-09-14T17:33:22.168" v="93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Bradley Ian Kingsley" userId="S::bik5@nau.edu::7f439f39-fe26-486e-876f-38218e39d5fd" providerId="AD" clId="Web-{E3828859-FDBA-417C-A501-925FEB5978E6}" dt="2022-09-14T17:33:22.168" v="93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Bradley Ian Kingsley" userId="S::bik5@nau.edu::7f439f39-fe26-486e-876f-38218e39d5fd" providerId="AD" clId="Web-{E3828859-FDBA-417C-A501-925FEB5978E6}" dt="2022-09-14T17:33:22.168" v="93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Bradley Ian Kingsley" userId="S::bik5@nau.edu::7f439f39-fe26-486e-876f-38218e39d5fd" providerId="AD" clId="Web-{E3828859-FDBA-417C-A501-925FEB5978E6}" dt="2022-09-14T17:33:22.168" v="93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Bradley Ian Kingsley" userId="S::bik5@nau.edu::7f439f39-fe26-486e-876f-38218e39d5fd" providerId="AD" clId="Web-{E3828859-FDBA-417C-A501-925FEB5978E6}" dt="2022-09-14T17:33:22.168" v="93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Bradley Ian Kingsley" userId="S::bik5@nau.edu::7f439f39-fe26-486e-876f-38218e39d5fd" providerId="AD" clId="Web-{E3828859-FDBA-417C-A501-925FEB5978E6}" dt="2022-09-14T17:33:22.168" v="93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Bradley Ian Kingsley" userId="S::bik5@nau.edu::7f439f39-fe26-486e-876f-38218e39d5fd" providerId="AD" clId="Web-{E3828859-FDBA-417C-A501-925FEB5978E6}" dt="2022-09-14T17:33:22.168" v="93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Bradley Ian Kingsley" userId="S::bik5@nau.edu::7f439f39-fe26-486e-876f-38218e39d5fd" providerId="AD" clId="Web-{E3828859-FDBA-417C-A501-925FEB5978E6}" dt="2022-09-14T17:33:22.168" v="93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Bradley Ian Kingsley" userId="S::bik5@nau.edu::7f439f39-fe26-486e-876f-38218e39d5fd" providerId="AD" clId="Web-{E3828859-FDBA-417C-A501-925FEB5978E6}" dt="2022-09-14T17:33:22.168" v="93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addSldLayout modSldLayout">
        <pc:chgData name="Bradley Ian Kingsley" userId="S::bik5@nau.edu::7f439f39-fe26-486e-876f-38218e39d5fd" providerId="AD" clId="Web-{E3828859-FDBA-417C-A501-925FEB5978E6}" dt="2022-09-14T17:33:22.168" v="93"/>
        <pc:sldMasterMkLst>
          <pc:docMk/>
          <pc:sldMasterMk cId="895373446" sldId="2147483672"/>
        </pc:sldMasterMkLst>
        <pc:sldLayoutChg chg="add mod replId">
          <pc:chgData name="Bradley Ian Kingsley" userId="S::bik5@nau.edu::7f439f39-fe26-486e-876f-38218e39d5fd" providerId="AD" clId="Web-{E3828859-FDBA-417C-A501-925FEB5978E6}" dt="2022-09-14T17:33:22.168" v="93"/>
          <pc:sldLayoutMkLst>
            <pc:docMk/>
            <pc:sldMasterMk cId="895373446" sldId="2147483672"/>
            <pc:sldLayoutMk cId="1207780625" sldId="2147483673"/>
          </pc:sldLayoutMkLst>
        </pc:sldLayoutChg>
        <pc:sldLayoutChg chg="add mod replId">
          <pc:chgData name="Bradley Ian Kingsley" userId="S::bik5@nau.edu::7f439f39-fe26-486e-876f-38218e39d5fd" providerId="AD" clId="Web-{E3828859-FDBA-417C-A501-925FEB5978E6}" dt="2022-09-14T17:33:22.168" v="93"/>
          <pc:sldLayoutMkLst>
            <pc:docMk/>
            <pc:sldMasterMk cId="895373446" sldId="2147483672"/>
            <pc:sldLayoutMk cId="2560562332" sldId="2147483674"/>
          </pc:sldLayoutMkLst>
        </pc:sldLayoutChg>
        <pc:sldLayoutChg chg="add mod replId">
          <pc:chgData name="Bradley Ian Kingsley" userId="S::bik5@nau.edu::7f439f39-fe26-486e-876f-38218e39d5fd" providerId="AD" clId="Web-{E3828859-FDBA-417C-A501-925FEB5978E6}" dt="2022-09-14T17:33:22.168" v="93"/>
          <pc:sldLayoutMkLst>
            <pc:docMk/>
            <pc:sldMasterMk cId="895373446" sldId="2147483672"/>
            <pc:sldLayoutMk cId="3148283987" sldId="2147483675"/>
          </pc:sldLayoutMkLst>
        </pc:sldLayoutChg>
        <pc:sldLayoutChg chg="add mod replId">
          <pc:chgData name="Bradley Ian Kingsley" userId="S::bik5@nau.edu::7f439f39-fe26-486e-876f-38218e39d5fd" providerId="AD" clId="Web-{E3828859-FDBA-417C-A501-925FEB5978E6}" dt="2022-09-14T17:33:22.168" v="93"/>
          <pc:sldLayoutMkLst>
            <pc:docMk/>
            <pc:sldMasterMk cId="895373446" sldId="2147483672"/>
            <pc:sldLayoutMk cId="153947056" sldId="2147483676"/>
          </pc:sldLayoutMkLst>
        </pc:sldLayoutChg>
        <pc:sldLayoutChg chg="add mod replId">
          <pc:chgData name="Bradley Ian Kingsley" userId="S::bik5@nau.edu::7f439f39-fe26-486e-876f-38218e39d5fd" providerId="AD" clId="Web-{E3828859-FDBA-417C-A501-925FEB5978E6}" dt="2022-09-14T17:33:22.168" v="93"/>
          <pc:sldLayoutMkLst>
            <pc:docMk/>
            <pc:sldMasterMk cId="895373446" sldId="2147483672"/>
            <pc:sldLayoutMk cId="4045563850" sldId="2147483677"/>
          </pc:sldLayoutMkLst>
        </pc:sldLayoutChg>
        <pc:sldLayoutChg chg="add mod replId">
          <pc:chgData name="Bradley Ian Kingsley" userId="S::bik5@nau.edu::7f439f39-fe26-486e-876f-38218e39d5fd" providerId="AD" clId="Web-{E3828859-FDBA-417C-A501-925FEB5978E6}" dt="2022-09-14T17:33:22.168" v="93"/>
          <pc:sldLayoutMkLst>
            <pc:docMk/>
            <pc:sldMasterMk cId="895373446" sldId="2147483672"/>
            <pc:sldLayoutMk cId="2070006013" sldId="2147483678"/>
          </pc:sldLayoutMkLst>
        </pc:sldLayoutChg>
        <pc:sldLayoutChg chg="add mod replId">
          <pc:chgData name="Bradley Ian Kingsley" userId="S::bik5@nau.edu::7f439f39-fe26-486e-876f-38218e39d5fd" providerId="AD" clId="Web-{E3828859-FDBA-417C-A501-925FEB5978E6}" dt="2022-09-14T17:33:22.168" v="93"/>
          <pc:sldLayoutMkLst>
            <pc:docMk/>
            <pc:sldMasterMk cId="895373446" sldId="2147483672"/>
            <pc:sldLayoutMk cId="1669466588" sldId="2147483679"/>
          </pc:sldLayoutMkLst>
        </pc:sldLayoutChg>
        <pc:sldLayoutChg chg="add mod replId">
          <pc:chgData name="Bradley Ian Kingsley" userId="S::bik5@nau.edu::7f439f39-fe26-486e-876f-38218e39d5fd" providerId="AD" clId="Web-{E3828859-FDBA-417C-A501-925FEB5978E6}" dt="2022-09-14T17:33:22.168" v="93"/>
          <pc:sldLayoutMkLst>
            <pc:docMk/>
            <pc:sldMasterMk cId="895373446" sldId="2147483672"/>
            <pc:sldLayoutMk cId="3525511744" sldId="2147483680"/>
          </pc:sldLayoutMkLst>
        </pc:sldLayoutChg>
        <pc:sldLayoutChg chg="add mod replId">
          <pc:chgData name="Bradley Ian Kingsley" userId="S::bik5@nau.edu::7f439f39-fe26-486e-876f-38218e39d5fd" providerId="AD" clId="Web-{E3828859-FDBA-417C-A501-925FEB5978E6}" dt="2022-09-14T17:33:22.168" v="93"/>
          <pc:sldLayoutMkLst>
            <pc:docMk/>
            <pc:sldMasterMk cId="895373446" sldId="2147483672"/>
            <pc:sldLayoutMk cId="1996494358" sldId="2147483681"/>
          </pc:sldLayoutMkLst>
        </pc:sldLayoutChg>
        <pc:sldLayoutChg chg="add mod replId">
          <pc:chgData name="Bradley Ian Kingsley" userId="S::bik5@nau.edu::7f439f39-fe26-486e-876f-38218e39d5fd" providerId="AD" clId="Web-{E3828859-FDBA-417C-A501-925FEB5978E6}" dt="2022-09-14T17:33:22.168" v="93"/>
          <pc:sldLayoutMkLst>
            <pc:docMk/>
            <pc:sldMasterMk cId="895373446" sldId="2147483672"/>
            <pc:sldLayoutMk cId="4190381849" sldId="2147483682"/>
          </pc:sldLayoutMkLst>
        </pc:sldLayoutChg>
        <pc:sldLayoutChg chg="add mod replId">
          <pc:chgData name="Bradley Ian Kingsley" userId="S::bik5@nau.edu::7f439f39-fe26-486e-876f-38218e39d5fd" providerId="AD" clId="Web-{E3828859-FDBA-417C-A501-925FEB5978E6}" dt="2022-09-14T17:33:22.168" v="93"/>
          <pc:sldLayoutMkLst>
            <pc:docMk/>
            <pc:sldMasterMk cId="895373446" sldId="2147483672"/>
            <pc:sldLayoutMk cId="2689322524" sldId="2147483683"/>
          </pc:sldLayoutMkLst>
        </pc:sldLayoutChg>
      </pc:sldMasterChg>
    </pc:docChg>
  </pc:docChgLst>
  <pc:docChgLst>
    <pc:chgData name="Bradley Ian Kingsley" userId="S::bik5@nau.edu::7f439f39-fe26-486e-876f-38218e39d5fd" providerId="AD" clId="Web-{246B50A2-DB63-47B2-AF7A-1AAE12DDDC47}"/>
    <pc:docChg chg="modSld">
      <pc:chgData name="Bradley Ian Kingsley" userId="S::bik5@nau.edu::7f439f39-fe26-486e-876f-38218e39d5fd" providerId="AD" clId="Web-{246B50A2-DB63-47B2-AF7A-1AAE12DDDC47}" dt="2022-09-16T19:41:04.602" v="95"/>
      <pc:docMkLst>
        <pc:docMk/>
      </pc:docMkLst>
      <pc:sldChg chg="addSp delSp modSp">
        <pc:chgData name="Bradley Ian Kingsley" userId="S::bik5@nau.edu::7f439f39-fe26-486e-876f-38218e39d5fd" providerId="AD" clId="Web-{246B50A2-DB63-47B2-AF7A-1AAE12DDDC47}" dt="2022-09-16T19:41:04.602" v="95"/>
        <pc:sldMkLst>
          <pc:docMk/>
          <pc:sldMk cId="1181487116" sldId="257"/>
        </pc:sldMkLst>
        <pc:spChg chg="mod">
          <ac:chgData name="Bradley Ian Kingsley" userId="S::bik5@nau.edu::7f439f39-fe26-486e-876f-38218e39d5fd" providerId="AD" clId="Web-{246B50A2-DB63-47B2-AF7A-1AAE12DDDC47}" dt="2022-09-16T19:40:58.867" v="94" actId="20577"/>
          <ac:spMkLst>
            <pc:docMk/>
            <pc:sldMk cId="1181487116" sldId="257"/>
            <ac:spMk id="2" creationId="{692080DB-0139-7859-A9C7-A36E0E1B1ADD}"/>
          </ac:spMkLst>
        </pc:spChg>
        <pc:spChg chg="add mod">
          <ac:chgData name="Bradley Ian Kingsley" userId="S::bik5@nau.edu::7f439f39-fe26-486e-876f-38218e39d5fd" providerId="AD" clId="Web-{246B50A2-DB63-47B2-AF7A-1AAE12DDDC47}" dt="2022-09-16T19:41:04.602" v="95"/>
          <ac:spMkLst>
            <pc:docMk/>
            <pc:sldMk cId="1181487116" sldId="257"/>
            <ac:spMk id="4" creationId="{8C730F6E-BFA3-A088-264C-CEF601CA735E}"/>
          </ac:spMkLst>
        </pc:spChg>
        <pc:picChg chg="del">
          <ac:chgData name="Bradley Ian Kingsley" userId="S::bik5@nau.edu::7f439f39-fe26-486e-876f-38218e39d5fd" providerId="AD" clId="Web-{246B50A2-DB63-47B2-AF7A-1AAE12DDDC47}" dt="2022-09-16T19:41:04.602" v="95"/>
          <ac:picMkLst>
            <pc:docMk/>
            <pc:sldMk cId="1181487116" sldId="257"/>
            <ac:picMk id="7" creationId="{347652FF-E2CA-9705-7E0E-98E79EE809BE}"/>
          </ac:picMkLst>
        </pc:picChg>
      </pc:sldChg>
      <pc:sldChg chg="addSp modSp mod setBg">
        <pc:chgData name="Bradley Ian Kingsley" userId="S::bik5@nau.edu::7f439f39-fe26-486e-876f-38218e39d5fd" providerId="AD" clId="Web-{246B50A2-DB63-47B2-AF7A-1AAE12DDDC47}" dt="2022-09-16T19:39:43.675" v="88" actId="1076"/>
        <pc:sldMkLst>
          <pc:docMk/>
          <pc:sldMk cId="1443934832" sldId="259"/>
        </pc:sldMkLst>
        <pc:spChg chg="mod">
          <ac:chgData name="Bradley Ian Kingsley" userId="S::bik5@nau.edu::7f439f39-fe26-486e-876f-38218e39d5fd" providerId="AD" clId="Web-{246B50A2-DB63-47B2-AF7A-1AAE12DDDC47}" dt="2022-09-16T19:39:10.252" v="72"/>
          <ac:spMkLst>
            <pc:docMk/>
            <pc:sldMk cId="1443934832" sldId="259"/>
            <ac:spMk id="2" creationId="{8E2B536F-B716-19AE-AEAF-C4C23E077EE4}"/>
          </ac:spMkLst>
        </pc:spChg>
        <pc:spChg chg="mod">
          <ac:chgData name="Bradley Ian Kingsley" userId="S::bik5@nau.edu::7f439f39-fe26-486e-876f-38218e39d5fd" providerId="AD" clId="Web-{246B50A2-DB63-47B2-AF7A-1AAE12DDDC47}" dt="2022-09-16T19:39:38.894" v="87" actId="20577"/>
          <ac:spMkLst>
            <pc:docMk/>
            <pc:sldMk cId="1443934832" sldId="259"/>
            <ac:spMk id="3" creationId="{59B3CDD0-48BA-CBD9-9CB5-CC3827BAD482}"/>
          </ac:spMkLst>
        </pc:spChg>
        <pc:spChg chg="add">
          <ac:chgData name="Bradley Ian Kingsley" userId="S::bik5@nau.edu::7f439f39-fe26-486e-876f-38218e39d5fd" providerId="AD" clId="Web-{246B50A2-DB63-47B2-AF7A-1AAE12DDDC47}" dt="2022-09-16T19:39:10.252" v="72"/>
          <ac:spMkLst>
            <pc:docMk/>
            <pc:sldMk cId="1443934832" sldId="259"/>
            <ac:spMk id="10" creationId="{1A95671B-3CC6-4792-9114-B74FAEA224E6}"/>
          </ac:spMkLst>
        </pc:spChg>
        <pc:graphicFrameChg chg="add mod modGraphic">
          <ac:chgData name="Bradley Ian Kingsley" userId="S::bik5@nau.edu::7f439f39-fe26-486e-876f-38218e39d5fd" providerId="AD" clId="Web-{246B50A2-DB63-47B2-AF7A-1AAE12DDDC47}" dt="2022-09-16T19:39:43.675" v="88" actId="1076"/>
          <ac:graphicFrameMkLst>
            <pc:docMk/>
            <pc:sldMk cId="1443934832" sldId="259"/>
            <ac:graphicFrameMk id="5" creationId="{22DAB974-B7F5-DB9F-99DF-90544D6156B2}"/>
          </ac:graphicFrameMkLst>
        </pc:graphicFrameChg>
      </pc:sldChg>
    </pc:docChg>
  </pc:docChgLst>
  <pc:docChgLst>
    <pc:chgData name="Bradley Ian Kingsley" userId="S::bik5@nau.edu::7f439f39-fe26-486e-876f-38218e39d5fd" providerId="AD" clId="Web-{C169BCEC-D2BF-4492-B8C8-19E306335DD3}"/>
    <pc:docChg chg="modSld">
      <pc:chgData name="Bradley Ian Kingsley" userId="S::bik5@nau.edu::7f439f39-fe26-486e-876f-38218e39d5fd" providerId="AD" clId="Web-{C169BCEC-D2BF-4492-B8C8-19E306335DD3}" dt="2022-09-20T23:02:31.833" v="1"/>
      <pc:docMkLst>
        <pc:docMk/>
      </pc:docMkLst>
      <pc:sldChg chg="addSp delSp modSp">
        <pc:chgData name="Bradley Ian Kingsley" userId="S::bik5@nau.edu::7f439f39-fe26-486e-876f-38218e39d5fd" providerId="AD" clId="Web-{C169BCEC-D2BF-4492-B8C8-19E306335DD3}" dt="2022-09-20T23:02:31.833" v="1"/>
        <pc:sldMkLst>
          <pc:docMk/>
          <pc:sldMk cId="4047936941" sldId="262"/>
        </pc:sldMkLst>
        <pc:spChg chg="add mod">
          <ac:chgData name="Bradley Ian Kingsley" userId="S::bik5@nau.edu::7f439f39-fe26-486e-876f-38218e39d5fd" providerId="AD" clId="Web-{C169BCEC-D2BF-4492-B8C8-19E306335DD3}" dt="2022-09-20T23:02:31.833" v="1"/>
          <ac:spMkLst>
            <pc:docMk/>
            <pc:sldMk cId="4047936941" sldId="262"/>
            <ac:spMk id="7" creationId="{1DC4891D-454B-7270-56BB-0B2FFC51355A}"/>
          </ac:spMkLst>
        </pc:spChg>
        <pc:spChg chg="del">
          <ac:chgData name="Bradley Ian Kingsley" userId="S::bik5@nau.edu::7f439f39-fe26-486e-876f-38218e39d5fd" providerId="AD" clId="Web-{C169BCEC-D2BF-4492-B8C8-19E306335DD3}" dt="2022-09-20T23:01:37.191" v="0"/>
          <ac:spMkLst>
            <pc:docMk/>
            <pc:sldMk cId="4047936941" sldId="262"/>
            <ac:spMk id="12" creationId="{B1AAAB1B-4791-E13D-F22E-C88D57FAF950}"/>
          </ac:spMkLst>
        </pc:spChg>
        <pc:graphicFrameChg chg="add del mod ord modGraphic">
          <ac:chgData name="Bradley Ian Kingsley" userId="S::bik5@nau.edu::7f439f39-fe26-486e-876f-38218e39d5fd" providerId="AD" clId="Web-{C169BCEC-D2BF-4492-B8C8-19E306335DD3}" dt="2022-09-20T23:02:31.833" v="1"/>
          <ac:graphicFrameMkLst>
            <pc:docMk/>
            <pc:sldMk cId="4047936941" sldId="262"/>
            <ac:graphicFrameMk id="4" creationId="{E9CA49D7-59AB-BD81-29E3-6FCEE89271E4}"/>
          </ac:graphicFrameMkLst>
        </pc:graphicFrameChg>
      </pc:sldChg>
    </pc:docChg>
  </pc:docChgLst>
  <pc:docChgLst>
    <pc:chgData name="Dustin John Haines" userId="S::djh476@nau.edu::304e8bcd-f59f-4d3c-b64d-ec67b6f55e43" providerId="AD" clId="Web-{C19DF5C7-1A54-45A4-8E20-B034A29FD594}"/>
    <pc:docChg chg="addSld modSld">
      <pc:chgData name="Dustin John Haines" userId="S::djh476@nau.edu::304e8bcd-f59f-4d3c-b64d-ec67b6f55e43" providerId="AD" clId="Web-{C19DF5C7-1A54-45A4-8E20-B034A29FD594}" dt="2022-09-20T17:54:37.236" v="279" actId="20577"/>
      <pc:docMkLst>
        <pc:docMk/>
      </pc:docMkLst>
      <pc:sldChg chg="modSp">
        <pc:chgData name="Dustin John Haines" userId="S::djh476@nau.edu::304e8bcd-f59f-4d3c-b64d-ec67b6f55e43" providerId="AD" clId="Web-{C19DF5C7-1A54-45A4-8E20-B034A29FD594}" dt="2022-09-20T17:54:37.236" v="279" actId="20577"/>
        <pc:sldMkLst>
          <pc:docMk/>
          <pc:sldMk cId="309725301" sldId="264"/>
        </pc:sldMkLst>
        <pc:spChg chg="mod">
          <ac:chgData name="Dustin John Haines" userId="S::djh476@nau.edu::304e8bcd-f59f-4d3c-b64d-ec67b6f55e43" providerId="AD" clId="Web-{C19DF5C7-1A54-45A4-8E20-B034A29FD594}" dt="2022-09-20T17:54:37.236" v="279" actId="20577"/>
          <ac:spMkLst>
            <pc:docMk/>
            <pc:sldMk cId="309725301" sldId="264"/>
            <ac:spMk id="3" creationId="{71D4122C-D65A-D617-5980-0554175B22CB}"/>
          </ac:spMkLst>
        </pc:spChg>
      </pc:sldChg>
      <pc:sldChg chg="addSp modSp">
        <pc:chgData name="Dustin John Haines" userId="S::djh476@nau.edu::304e8bcd-f59f-4d3c-b64d-ec67b6f55e43" providerId="AD" clId="Web-{C19DF5C7-1A54-45A4-8E20-B034A29FD594}" dt="2022-09-20T17:31:30.969" v="152" actId="1076"/>
        <pc:sldMkLst>
          <pc:docMk/>
          <pc:sldMk cId="1018999016" sldId="266"/>
        </pc:sldMkLst>
        <pc:spChg chg="mod">
          <ac:chgData name="Dustin John Haines" userId="S::djh476@nau.edu::304e8bcd-f59f-4d3c-b64d-ec67b6f55e43" providerId="AD" clId="Web-{C19DF5C7-1A54-45A4-8E20-B034A29FD594}" dt="2022-09-20T17:27:49.462" v="111" actId="20577"/>
          <ac:spMkLst>
            <pc:docMk/>
            <pc:sldMk cId="1018999016" sldId="266"/>
            <ac:spMk id="3" creationId="{89F67DF2-BABC-35BE-C575-2640FBE88D69}"/>
          </ac:spMkLst>
        </pc:spChg>
        <pc:spChg chg="add mod">
          <ac:chgData name="Dustin John Haines" userId="S::djh476@nau.edu::304e8bcd-f59f-4d3c-b64d-ec67b6f55e43" providerId="AD" clId="Web-{C19DF5C7-1A54-45A4-8E20-B034A29FD594}" dt="2022-09-20T17:31:23.547" v="150" actId="1076"/>
          <ac:spMkLst>
            <pc:docMk/>
            <pc:sldMk cId="1018999016" sldId="266"/>
            <ac:spMk id="6" creationId="{92AEFABA-018A-E5AF-7D11-DE3E8E2A4A8F}"/>
          </ac:spMkLst>
        </pc:spChg>
        <pc:spChg chg="add mod">
          <ac:chgData name="Dustin John Haines" userId="S::djh476@nau.edu::304e8bcd-f59f-4d3c-b64d-ec67b6f55e43" providerId="AD" clId="Web-{C19DF5C7-1A54-45A4-8E20-B034A29FD594}" dt="2022-09-20T17:31:30.969" v="152" actId="1076"/>
          <ac:spMkLst>
            <pc:docMk/>
            <pc:sldMk cId="1018999016" sldId="266"/>
            <ac:spMk id="8" creationId="{59D0755B-A7FC-62EA-1111-29F0D75E4437}"/>
          </ac:spMkLst>
        </pc:spChg>
        <pc:picChg chg="add mod">
          <ac:chgData name="Dustin John Haines" userId="S::djh476@nau.edu::304e8bcd-f59f-4d3c-b64d-ec67b6f55e43" providerId="AD" clId="Web-{C19DF5C7-1A54-45A4-8E20-B034A29FD594}" dt="2022-09-20T17:31:20.109" v="149" actId="1076"/>
          <ac:picMkLst>
            <pc:docMk/>
            <pc:sldMk cId="1018999016" sldId="266"/>
            <ac:picMk id="4" creationId="{CEF50DF0-0725-C218-6090-505DA2893B09}"/>
          </ac:picMkLst>
        </pc:picChg>
        <pc:picChg chg="add mod">
          <ac:chgData name="Dustin John Haines" userId="S::djh476@nau.edu::304e8bcd-f59f-4d3c-b64d-ec67b6f55e43" providerId="AD" clId="Web-{C19DF5C7-1A54-45A4-8E20-B034A29FD594}" dt="2022-09-20T17:31:25.985" v="151" actId="1076"/>
          <ac:picMkLst>
            <pc:docMk/>
            <pc:sldMk cId="1018999016" sldId="266"/>
            <ac:picMk id="7" creationId="{5F28DD6F-2E4C-0293-79C1-13F7526A47F1}"/>
          </ac:picMkLst>
        </pc:picChg>
      </pc:sldChg>
      <pc:sldChg chg="addSp delSp modSp new">
        <pc:chgData name="Dustin John Haines" userId="S::djh476@nau.edu::304e8bcd-f59f-4d3c-b64d-ec67b6f55e43" providerId="AD" clId="Web-{C19DF5C7-1A54-45A4-8E20-B034A29FD594}" dt="2022-09-20T17:51:47.636" v="233" actId="20577"/>
        <pc:sldMkLst>
          <pc:docMk/>
          <pc:sldMk cId="679673975" sldId="267"/>
        </pc:sldMkLst>
        <pc:spChg chg="mod">
          <ac:chgData name="Dustin John Haines" userId="S::djh476@nau.edu::304e8bcd-f59f-4d3c-b64d-ec67b6f55e43" providerId="AD" clId="Web-{C19DF5C7-1A54-45A4-8E20-B034A29FD594}" dt="2022-09-20T17:28:06.962" v="117" actId="20577"/>
          <ac:spMkLst>
            <pc:docMk/>
            <pc:sldMk cId="679673975" sldId="267"/>
            <ac:spMk id="2" creationId="{75340A7D-1972-E294-C8F1-8F73BDD0ED68}"/>
          </ac:spMkLst>
        </pc:spChg>
        <pc:spChg chg="del">
          <ac:chgData name="Dustin John Haines" userId="S::djh476@nau.edu::304e8bcd-f59f-4d3c-b64d-ec67b6f55e43" providerId="AD" clId="Web-{C19DF5C7-1A54-45A4-8E20-B034A29FD594}" dt="2022-09-20T17:50:57.088" v="216"/>
          <ac:spMkLst>
            <pc:docMk/>
            <pc:sldMk cId="679673975" sldId="267"/>
            <ac:spMk id="3" creationId="{31A5AA84-406B-9BFE-DDBE-6FB45343EA2A}"/>
          </ac:spMkLst>
        </pc:spChg>
        <pc:spChg chg="add del mod">
          <ac:chgData name="Dustin John Haines" userId="S::djh476@nau.edu::304e8bcd-f59f-4d3c-b64d-ec67b6f55e43" providerId="AD" clId="Web-{C19DF5C7-1A54-45A4-8E20-B034A29FD594}" dt="2022-09-20T17:28:15.978" v="121"/>
          <ac:spMkLst>
            <pc:docMk/>
            <pc:sldMk cId="679673975" sldId="267"/>
            <ac:spMk id="4" creationId="{6E5AB24B-2364-B7D3-BACF-D216FD34DF0D}"/>
          </ac:spMkLst>
        </pc:spChg>
        <pc:spChg chg="add mod">
          <ac:chgData name="Dustin John Haines" userId="S::djh476@nau.edu::304e8bcd-f59f-4d3c-b64d-ec67b6f55e43" providerId="AD" clId="Web-{C19DF5C7-1A54-45A4-8E20-B034A29FD594}" dt="2022-09-20T17:51:47.636" v="233" actId="20577"/>
          <ac:spMkLst>
            <pc:docMk/>
            <pc:sldMk cId="679673975" sldId="267"/>
            <ac:spMk id="5" creationId="{9D1B1379-B37D-0CE9-1624-E8173338E107}"/>
          </ac:spMkLst>
        </pc:spChg>
        <pc:spChg chg="add mod">
          <ac:chgData name="Dustin John Haines" userId="S::djh476@nau.edu::304e8bcd-f59f-4d3c-b64d-ec67b6f55e43" providerId="AD" clId="Web-{C19DF5C7-1A54-45A4-8E20-B034A29FD594}" dt="2022-09-20T17:28:20.791" v="122"/>
          <ac:spMkLst>
            <pc:docMk/>
            <pc:sldMk cId="679673975" sldId="267"/>
            <ac:spMk id="6" creationId="{6E6B63F0-DFE1-DE60-4B85-F7A3A1C4012A}"/>
          </ac:spMkLst>
        </pc:spChg>
      </pc:sldChg>
    </pc:docChg>
  </pc:docChgLst>
  <pc:docChgLst>
    <pc:chgData name="Trung Son Nguyen" userId="S::stn56@nau.edu::3f5a44e0-e97d-40b8-b007-bc1104462bcf" providerId="AD" clId="Web-{6AF9892B-F1E6-4970-B5DE-514449C406D4}"/>
    <pc:docChg chg="addSld modSld">
      <pc:chgData name="Trung Son Nguyen" userId="S::stn56@nau.edu::3f5a44e0-e97d-40b8-b007-bc1104462bcf" providerId="AD" clId="Web-{6AF9892B-F1E6-4970-B5DE-514449C406D4}" dt="2022-09-19T22:39:03.597" v="1" actId="20577"/>
      <pc:docMkLst>
        <pc:docMk/>
      </pc:docMkLst>
      <pc:sldChg chg="modSp new">
        <pc:chgData name="Trung Son Nguyen" userId="S::stn56@nau.edu::3f5a44e0-e97d-40b8-b007-bc1104462bcf" providerId="AD" clId="Web-{6AF9892B-F1E6-4970-B5DE-514449C406D4}" dt="2022-09-19T22:39:03.597" v="1" actId="20577"/>
        <pc:sldMkLst>
          <pc:docMk/>
          <pc:sldMk cId="983822374" sldId="263"/>
        </pc:sldMkLst>
        <pc:spChg chg="mod">
          <ac:chgData name="Trung Son Nguyen" userId="S::stn56@nau.edu::3f5a44e0-e97d-40b8-b007-bc1104462bcf" providerId="AD" clId="Web-{6AF9892B-F1E6-4970-B5DE-514449C406D4}" dt="2022-09-19T22:39:03.597" v="1" actId="20577"/>
          <ac:spMkLst>
            <pc:docMk/>
            <pc:sldMk cId="983822374" sldId="263"/>
            <ac:spMk id="2" creationId="{56A2B81B-61E9-73C3-474B-8B10DBEFFADC}"/>
          </ac:spMkLst>
        </pc:spChg>
      </pc:sldChg>
    </pc:docChg>
  </pc:docChgLst>
  <pc:docChgLst>
    <pc:chgData name="Bradley Ian Kingsley" userId="S::bik5@nau.edu::7f439f39-fe26-486e-876f-38218e39d5fd" providerId="AD" clId="Web-{AEFD0822-6E62-459F-AEB6-1EB9210E4CE7}"/>
    <pc:docChg chg="modSld">
      <pc:chgData name="Bradley Ian Kingsley" userId="S::bik5@nau.edu::7f439f39-fe26-486e-876f-38218e39d5fd" providerId="AD" clId="Web-{AEFD0822-6E62-459F-AEB6-1EB9210E4CE7}" dt="2022-09-17T00:07:03.491" v="18" actId="1076"/>
      <pc:docMkLst>
        <pc:docMk/>
      </pc:docMkLst>
      <pc:sldChg chg="addSp modSp">
        <pc:chgData name="Bradley Ian Kingsley" userId="S::bik5@nau.edu::7f439f39-fe26-486e-876f-38218e39d5fd" providerId="AD" clId="Web-{AEFD0822-6E62-459F-AEB6-1EB9210E4CE7}" dt="2022-09-17T00:07:03.491" v="18" actId="1076"/>
        <pc:sldMkLst>
          <pc:docMk/>
          <pc:sldMk cId="4047936941" sldId="262"/>
        </pc:sldMkLst>
        <pc:spChg chg="add mod">
          <ac:chgData name="Bradley Ian Kingsley" userId="S::bik5@nau.edu::7f439f39-fe26-486e-876f-38218e39d5fd" providerId="AD" clId="Web-{AEFD0822-6E62-459F-AEB6-1EB9210E4CE7}" dt="2022-09-17T00:07:03.491" v="18" actId="1076"/>
          <ac:spMkLst>
            <pc:docMk/>
            <pc:sldMk cId="4047936941" sldId="262"/>
            <ac:spMk id="3" creationId="{E42C0F11-1C28-6BED-CDEB-F7B9591AC1CD}"/>
          </ac:spMkLst>
        </pc:spChg>
      </pc:sldChg>
    </pc:docChg>
  </pc:docChgLst>
  <pc:docChgLst>
    <pc:chgData name="Bradley Ian Kingsley" userId="S::bik5@nau.edu::7f439f39-fe26-486e-876f-38218e39d5fd" providerId="AD" clId="Web-{53A3E97E-0ABA-4802-9B14-559E1D9B7271}"/>
    <pc:docChg chg="modSld">
      <pc:chgData name="Bradley Ian Kingsley" userId="S::bik5@nau.edu::7f439f39-fe26-486e-876f-38218e39d5fd" providerId="AD" clId="Web-{53A3E97E-0ABA-4802-9B14-559E1D9B7271}" dt="2022-09-15T22:07:52.119" v="2" actId="20577"/>
      <pc:docMkLst>
        <pc:docMk/>
      </pc:docMkLst>
      <pc:sldChg chg="modSp">
        <pc:chgData name="Bradley Ian Kingsley" userId="S::bik5@nau.edu::7f439f39-fe26-486e-876f-38218e39d5fd" providerId="AD" clId="Web-{53A3E97E-0ABA-4802-9B14-559E1D9B7271}" dt="2022-09-15T22:07:52.119" v="2" actId="20577"/>
        <pc:sldMkLst>
          <pc:docMk/>
          <pc:sldMk cId="109857222" sldId="256"/>
        </pc:sldMkLst>
        <pc:spChg chg="mod">
          <ac:chgData name="Bradley Ian Kingsley" userId="S::bik5@nau.edu::7f439f39-fe26-486e-876f-38218e39d5fd" providerId="AD" clId="Web-{53A3E97E-0ABA-4802-9B14-559E1D9B7271}" dt="2022-09-15T22:07:52.119" v="2" actId="20577"/>
          <ac:spMkLst>
            <pc:docMk/>
            <pc:sldMk cId="109857222" sldId="256"/>
            <ac:spMk id="2" creationId="{00000000-0000-0000-0000-000000000000}"/>
          </ac:spMkLst>
        </pc:spChg>
      </pc:sldChg>
    </pc:docChg>
  </pc:docChgLst>
  <pc:docChgLst>
    <pc:chgData name="Bradley Ian Kingsley" userId="S::bik5@nau.edu::7f439f39-fe26-486e-876f-38218e39d5fd" providerId="AD" clId="Web-{E9EC516D-2B2D-4D1D-9E3F-964E144095BF}"/>
    <pc:docChg chg="modSld">
      <pc:chgData name="Bradley Ian Kingsley" userId="S::bik5@nau.edu::7f439f39-fe26-486e-876f-38218e39d5fd" providerId="AD" clId="Web-{E9EC516D-2B2D-4D1D-9E3F-964E144095BF}" dt="2022-09-20T23:27:28.444" v="178" actId="1076"/>
      <pc:docMkLst>
        <pc:docMk/>
      </pc:docMkLst>
      <pc:sldChg chg="modSp">
        <pc:chgData name="Bradley Ian Kingsley" userId="S::bik5@nau.edu::7f439f39-fe26-486e-876f-38218e39d5fd" providerId="AD" clId="Web-{E9EC516D-2B2D-4D1D-9E3F-964E144095BF}" dt="2022-09-20T23:16:50.489" v="13" actId="1076"/>
        <pc:sldMkLst>
          <pc:docMk/>
          <pc:sldMk cId="109857222" sldId="256"/>
        </pc:sldMkLst>
        <pc:spChg chg="mod">
          <ac:chgData name="Bradley Ian Kingsley" userId="S::bik5@nau.edu::7f439f39-fe26-486e-876f-38218e39d5fd" providerId="AD" clId="Web-{E9EC516D-2B2D-4D1D-9E3F-964E144095BF}" dt="2022-09-20T23:16:50.489" v="13" actId="1076"/>
          <ac:spMkLst>
            <pc:docMk/>
            <pc:sldMk cId="109857222" sldId="256"/>
            <ac:spMk id="2" creationId="{00000000-0000-0000-0000-000000000000}"/>
          </ac:spMkLst>
        </pc:spChg>
        <pc:picChg chg="mod">
          <ac:chgData name="Bradley Ian Kingsley" userId="S::bik5@nau.edu::7f439f39-fe26-486e-876f-38218e39d5fd" providerId="AD" clId="Web-{E9EC516D-2B2D-4D1D-9E3F-964E144095BF}" dt="2022-09-20T23:15:37.612" v="9" actId="1076"/>
          <ac:picMkLst>
            <pc:docMk/>
            <pc:sldMk cId="109857222" sldId="256"/>
            <ac:picMk id="6" creationId="{7FEDF1CE-1601-371A-6A60-2ACF95968B8B}"/>
          </ac:picMkLst>
        </pc:picChg>
      </pc:sldChg>
      <pc:sldChg chg="modSp">
        <pc:chgData name="Bradley Ian Kingsley" userId="S::bik5@nau.edu::7f439f39-fe26-486e-876f-38218e39d5fd" providerId="AD" clId="Web-{E9EC516D-2B2D-4D1D-9E3F-964E144095BF}" dt="2022-09-20T23:11:41.325" v="7" actId="20577"/>
        <pc:sldMkLst>
          <pc:docMk/>
          <pc:sldMk cId="4047936941" sldId="262"/>
        </pc:sldMkLst>
        <pc:spChg chg="mod">
          <ac:chgData name="Bradley Ian Kingsley" userId="S::bik5@nau.edu::7f439f39-fe26-486e-876f-38218e39d5fd" providerId="AD" clId="Web-{E9EC516D-2B2D-4D1D-9E3F-964E144095BF}" dt="2022-09-20T23:11:41.325" v="7" actId="20577"/>
          <ac:spMkLst>
            <pc:docMk/>
            <pc:sldMk cId="4047936941" sldId="262"/>
            <ac:spMk id="6" creationId="{B719098C-85E7-B778-4F28-4D76644FBCE2}"/>
          </ac:spMkLst>
        </pc:spChg>
        <pc:picChg chg="mod">
          <ac:chgData name="Bradley Ian Kingsley" userId="S::bik5@nau.edu::7f439f39-fe26-486e-876f-38218e39d5fd" providerId="AD" clId="Web-{E9EC516D-2B2D-4D1D-9E3F-964E144095BF}" dt="2022-09-20T23:11:23.980" v="0" actId="1076"/>
          <ac:picMkLst>
            <pc:docMk/>
            <pc:sldMk cId="4047936941" sldId="262"/>
            <ac:picMk id="3" creationId="{F8907F14-2436-7745-FC2D-65A0E42AE383}"/>
          </ac:picMkLst>
        </pc:picChg>
      </pc:sldChg>
      <pc:sldChg chg="addSp delSp modSp">
        <pc:chgData name="Bradley Ian Kingsley" userId="S::bik5@nau.edu::7f439f39-fe26-486e-876f-38218e39d5fd" providerId="AD" clId="Web-{E9EC516D-2B2D-4D1D-9E3F-964E144095BF}" dt="2022-09-20T23:27:28.444" v="178" actId="1076"/>
        <pc:sldMkLst>
          <pc:docMk/>
          <pc:sldMk cId="3944936726" sldId="269"/>
        </pc:sldMkLst>
        <pc:spChg chg="del">
          <ac:chgData name="Bradley Ian Kingsley" userId="S::bik5@nau.edu::7f439f39-fe26-486e-876f-38218e39d5fd" providerId="AD" clId="Web-{E9EC516D-2B2D-4D1D-9E3F-964E144095BF}" dt="2022-09-20T23:21:15.043" v="14"/>
          <ac:spMkLst>
            <pc:docMk/>
            <pc:sldMk cId="3944936726" sldId="269"/>
            <ac:spMk id="3" creationId="{06848939-CC6E-8749-8320-61657FF93772}"/>
          </ac:spMkLst>
        </pc:spChg>
        <pc:spChg chg="add mod">
          <ac:chgData name="Bradley Ian Kingsley" userId="S::bik5@nau.edu::7f439f39-fe26-486e-876f-38218e39d5fd" providerId="AD" clId="Web-{E9EC516D-2B2D-4D1D-9E3F-964E144095BF}" dt="2022-09-20T23:27:28.444" v="178" actId="1076"/>
          <ac:spMkLst>
            <pc:docMk/>
            <pc:sldMk cId="3944936726" sldId="269"/>
            <ac:spMk id="8" creationId="{C149710C-4894-5165-9337-AB71CE51D323}"/>
          </ac:spMkLst>
        </pc:spChg>
        <pc:picChg chg="add mod ord">
          <ac:chgData name="Bradley Ian Kingsley" userId="S::bik5@nau.edu::7f439f39-fe26-486e-876f-38218e39d5fd" providerId="AD" clId="Web-{E9EC516D-2B2D-4D1D-9E3F-964E144095BF}" dt="2022-09-20T23:26:01.598" v="30" actId="1076"/>
          <ac:picMkLst>
            <pc:docMk/>
            <pc:sldMk cId="3944936726" sldId="269"/>
            <ac:picMk id="4" creationId="{0A629E63-9AE1-FE80-17C8-0AB6FDFF6FB1}"/>
          </ac:picMkLst>
        </pc:picChg>
        <pc:picChg chg="add del mod">
          <ac:chgData name="Bradley Ian Kingsley" userId="S::bik5@nau.edu::7f439f39-fe26-486e-876f-38218e39d5fd" providerId="AD" clId="Web-{E9EC516D-2B2D-4D1D-9E3F-964E144095BF}" dt="2022-09-20T23:23:40.172" v="21"/>
          <ac:picMkLst>
            <pc:docMk/>
            <pc:sldMk cId="3944936726" sldId="269"/>
            <ac:picMk id="5" creationId="{ED47F987-BCF9-1B4E-B2DF-829AE71D96C5}"/>
          </ac:picMkLst>
        </pc:picChg>
        <pc:picChg chg="add del mod">
          <ac:chgData name="Bradley Ian Kingsley" userId="S::bik5@nau.edu::7f439f39-fe26-486e-876f-38218e39d5fd" providerId="AD" clId="Web-{E9EC516D-2B2D-4D1D-9E3F-964E144095BF}" dt="2022-09-20T23:25:29.379" v="25"/>
          <ac:picMkLst>
            <pc:docMk/>
            <pc:sldMk cId="3944936726" sldId="269"/>
            <ac:picMk id="6" creationId="{8C4A7259-99DB-EF88-493F-ACFC6E9D4429}"/>
          </ac:picMkLst>
        </pc:picChg>
        <pc:picChg chg="add mod">
          <ac:chgData name="Bradley Ian Kingsley" userId="S::bik5@nau.edu::7f439f39-fe26-486e-876f-38218e39d5fd" providerId="AD" clId="Web-{E9EC516D-2B2D-4D1D-9E3F-964E144095BF}" dt="2022-09-20T23:26:10.036" v="32" actId="1076"/>
          <ac:picMkLst>
            <pc:docMk/>
            <pc:sldMk cId="3944936726" sldId="269"/>
            <ac:picMk id="7" creationId="{42075797-E6A9-DCEE-E329-F1677318A435}"/>
          </ac:picMkLst>
        </pc:picChg>
      </pc:sldChg>
    </pc:docChg>
  </pc:docChgLst>
  <pc:docChgLst>
    <pc:chgData name="Dustin John Haines" userId="S::djh476@nau.edu::304e8bcd-f59f-4d3c-b64d-ec67b6f55e43" providerId="AD" clId="Web-{72A67E71-137F-4E98-B79B-ED32D27E3D4D}"/>
    <pc:docChg chg="modSld">
      <pc:chgData name="Dustin John Haines" userId="S::djh476@nau.edu::304e8bcd-f59f-4d3c-b64d-ec67b6f55e43" providerId="AD" clId="Web-{72A67E71-137F-4E98-B79B-ED32D27E3D4D}" dt="2022-09-20T17:06:39.805" v="105" actId="1076"/>
      <pc:docMkLst>
        <pc:docMk/>
      </pc:docMkLst>
      <pc:sldChg chg="addSp delSp modSp">
        <pc:chgData name="Dustin John Haines" userId="S::djh476@nau.edu::304e8bcd-f59f-4d3c-b64d-ec67b6f55e43" providerId="AD" clId="Web-{72A67E71-137F-4E98-B79B-ED32D27E3D4D}" dt="2022-09-20T17:06:39.805" v="105" actId="1076"/>
        <pc:sldMkLst>
          <pc:docMk/>
          <pc:sldMk cId="1827171447" sldId="265"/>
        </pc:sldMkLst>
        <pc:spChg chg="del">
          <ac:chgData name="Dustin John Haines" userId="S::djh476@nau.edu::304e8bcd-f59f-4d3c-b64d-ec67b6f55e43" providerId="AD" clId="Web-{72A67E71-137F-4E98-B79B-ED32D27E3D4D}" dt="2022-09-20T16:51:38.928" v="0"/>
          <ac:spMkLst>
            <pc:docMk/>
            <pc:sldMk cId="1827171447" sldId="265"/>
            <ac:spMk id="3" creationId="{1582EE26-27C8-0D1A-CF9D-0F39044E5516}"/>
          </ac:spMkLst>
        </pc:spChg>
        <pc:spChg chg="mod">
          <ac:chgData name="Dustin John Haines" userId="S::djh476@nau.edu::304e8bcd-f59f-4d3c-b64d-ec67b6f55e43" providerId="AD" clId="Web-{72A67E71-137F-4E98-B79B-ED32D27E3D4D}" dt="2022-09-20T17:04:06.958" v="42" actId="1076"/>
          <ac:spMkLst>
            <pc:docMk/>
            <pc:sldMk cId="1827171447" sldId="265"/>
            <ac:spMk id="5" creationId="{872EDC19-9C8B-A423-18E3-4E520E87D514}"/>
          </ac:spMkLst>
        </pc:spChg>
        <pc:spChg chg="add mod">
          <ac:chgData name="Dustin John Haines" userId="S::djh476@nau.edu::304e8bcd-f59f-4d3c-b64d-ec67b6f55e43" providerId="AD" clId="Web-{72A67E71-137F-4E98-B79B-ED32D27E3D4D}" dt="2022-09-20T17:06:39.805" v="105" actId="1076"/>
          <ac:spMkLst>
            <pc:docMk/>
            <pc:sldMk cId="1827171447" sldId="265"/>
            <ac:spMk id="15" creationId="{2B676E70-8902-7A53-6E6B-E16E55B4FF6F}"/>
          </ac:spMkLst>
        </pc:spChg>
        <pc:picChg chg="add mod ord">
          <ac:chgData name="Dustin John Haines" userId="S::djh476@nau.edu::304e8bcd-f59f-4d3c-b64d-ec67b6f55e43" providerId="AD" clId="Web-{72A67E71-137F-4E98-B79B-ED32D27E3D4D}" dt="2022-09-20T17:04:30.630" v="45" actId="1076"/>
          <ac:picMkLst>
            <pc:docMk/>
            <pc:sldMk cId="1827171447" sldId="265"/>
            <ac:picMk id="4" creationId="{E6705D43-ABA6-C232-029D-C655C88F6184}"/>
          </ac:picMkLst>
        </pc:picChg>
        <pc:picChg chg="add del mod">
          <ac:chgData name="Dustin John Haines" userId="S::djh476@nau.edu::304e8bcd-f59f-4d3c-b64d-ec67b6f55e43" providerId="AD" clId="Web-{72A67E71-137F-4E98-B79B-ED32D27E3D4D}" dt="2022-09-20T16:54:37.775" v="12"/>
          <ac:picMkLst>
            <pc:docMk/>
            <pc:sldMk cId="1827171447" sldId="265"/>
            <ac:picMk id="6" creationId="{55ED4901-B916-977D-E1E6-F22E209C4675}"/>
          </ac:picMkLst>
        </pc:picChg>
        <pc:picChg chg="add del mod">
          <ac:chgData name="Dustin John Haines" userId="S::djh476@nau.edu::304e8bcd-f59f-4d3c-b64d-ec67b6f55e43" providerId="AD" clId="Web-{72A67E71-137F-4E98-B79B-ED32D27E3D4D}" dt="2022-09-20T16:58:33.670" v="20"/>
          <ac:picMkLst>
            <pc:docMk/>
            <pc:sldMk cId="1827171447" sldId="265"/>
            <ac:picMk id="7" creationId="{E28759B7-6575-1725-A629-99CA93C96A50}"/>
          </ac:picMkLst>
        </pc:picChg>
        <pc:picChg chg="add del mod">
          <ac:chgData name="Dustin John Haines" userId="S::djh476@nau.edu::304e8bcd-f59f-4d3c-b64d-ec67b6f55e43" providerId="AD" clId="Web-{72A67E71-137F-4E98-B79B-ED32D27E3D4D}" dt="2022-09-20T16:58:34.373" v="21"/>
          <ac:picMkLst>
            <pc:docMk/>
            <pc:sldMk cId="1827171447" sldId="265"/>
            <ac:picMk id="8" creationId="{336EDF2A-3688-AED2-11E8-30BDF3207AED}"/>
          </ac:picMkLst>
        </pc:picChg>
        <pc:picChg chg="add del mod">
          <ac:chgData name="Dustin John Haines" userId="S::djh476@nau.edu::304e8bcd-f59f-4d3c-b64d-ec67b6f55e43" providerId="AD" clId="Web-{72A67E71-137F-4E98-B79B-ED32D27E3D4D}" dt="2022-09-20T16:55:18.323" v="19"/>
          <ac:picMkLst>
            <pc:docMk/>
            <pc:sldMk cId="1827171447" sldId="265"/>
            <ac:picMk id="9" creationId="{60A9F983-CAAE-0F6F-7888-4B74826681DD}"/>
          </ac:picMkLst>
        </pc:picChg>
        <pc:picChg chg="add del mod">
          <ac:chgData name="Dustin John Haines" userId="S::djh476@nau.edu::304e8bcd-f59f-4d3c-b64d-ec67b6f55e43" providerId="AD" clId="Web-{72A67E71-137F-4E98-B79B-ED32D27E3D4D}" dt="2022-09-20T16:59:54.594" v="29"/>
          <ac:picMkLst>
            <pc:docMk/>
            <pc:sldMk cId="1827171447" sldId="265"/>
            <ac:picMk id="10" creationId="{C197BF6C-34E7-DBFF-5CF0-E7ED76D84DD8}"/>
          </ac:picMkLst>
        </pc:picChg>
        <pc:picChg chg="add del mod">
          <ac:chgData name="Dustin John Haines" userId="S::djh476@nau.edu::304e8bcd-f59f-4d3c-b64d-ec67b6f55e43" providerId="AD" clId="Web-{72A67E71-137F-4E98-B79B-ED32D27E3D4D}" dt="2022-09-20T17:03:36.582" v="33"/>
          <ac:picMkLst>
            <pc:docMk/>
            <pc:sldMk cId="1827171447" sldId="265"/>
            <ac:picMk id="11" creationId="{C2A98AFD-3B4E-45D6-834E-A6304D901EDD}"/>
          </ac:picMkLst>
        </pc:picChg>
        <pc:picChg chg="add mod">
          <ac:chgData name="Dustin John Haines" userId="S::djh476@nau.edu::304e8bcd-f59f-4d3c-b64d-ec67b6f55e43" providerId="AD" clId="Web-{72A67E71-137F-4E98-B79B-ED32D27E3D4D}" dt="2022-09-20T17:04:26.458" v="44" actId="14100"/>
          <ac:picMkLst>
            <pc:docMk/>
            <pc:sldMk cId="1827171447" sldId="265"/>
            <ac:picMk id="12" creationId="{885AE748-91A2-1951-670F-E024B023AF9A}"/>
          </ac:picMkLst>
        </pc:picChg>
        <pc:picChg chg="add del mod">
          <ac:chgData name="Dustin John Haines" userId="S::djh476@nau.edu::304e8bcd-f59f-4d3c-b64d-ec67b6f55e43" providerId="AD" clId="Web-{72A67E71-137F-4E98-B79B-ED32D27E3D4D}" dt="2022-09-20T17:04:44.130" v="47"/>
          <ac:picMkLst>
            <pc:docMk/>
            <pc:sldMk cId="1827171447" sldId="265"/>
            <ac:picMk id="13" creationId="{8F2CBAFA-2F5C-9046-71A1-EA65974C205E}"/>
          </ac:picMkLst>
        </pc:picChg>
      </pc:sldChg>
    </pc:docChg>
  </pc:docChgLst>
  <pc:docChgLst>
    <pc:chgData name="Bradley Ian Kingsley" userId="S::bik5@nau.edu::7f439f39-fe26-486e-876f-38218e39d5fd" providerId="AD" clId="Web-{591CE86A-73BE-4B92-B86D-F785BF57167A}"/>
    <pc:docChg chg="modSld">
      <pc:chgData name="Bradley Ian Kingsley" userId="S::bik5@nau.edu::7f439f39-fe26-486e-876f-38218e39d5fd" providerId="AD" clId="Web-{591CE86A-73BE-4B92-B86D-F785BF57167A}" dt="2022-09-20T23:06:26.838" v="6" actId="1076"/>
      <pc:docMkLst>
        <pc:docMk/>
      </pc:docMkLst>
      <pc:sldChg chg="addSp modSp">
        <pc:chgData name="Bradley Ian Kingsley" userId="S::bik5@nau.edu::7f439f39-fe26-486e-876f-38218e39d5fd" providerId="AD" clId="Web-{591CE86A-73BE-4B92-B86D-F785BF57167A}" dt="2022-09-20T23:06:26.838" v="6" actId="1076"/>
        <pc:sldMkLst>
          <pc:docMk/>
          <pc:sldMk cId="4047936941" sldId="262"/>
        </pc:sldMkLst>
        <pc:picChg chg="add mod">
          <ac:chgData name="Bradley Ian Kingsley" userId="S::bik5@nau.edu::7f439f39-fe26-486e-876f-38218e39d5fd" providerId="AD" clId="Web-{591CE86A-73BE-4B92-B86D-F785BF57167A}" dt="2022-09-20T23:06:26.838" v="6" actId="1076"/>
          <ac:picMkLst>
            <pc:docMk/>
            <pc:sldMk cId="4047936941" sldId="262"/>
            <ac:picMk id="3" creationId="{F8907F14-2436-7745-FC2D-65A0E42AE383}"/>
          </ac:picMkLst>
        </pc:picChg>
      </pc:sldChg>
    </pc:docChg>
  </pc:docChgLst>
  <pc:docChgLst>
    <pc:chgData name="Dustin John Haines" userId="S::djh476@nau.edu::304e8bcd-f59f-4d3c-b64d-ec67b6f55e43" providerId="AD" clId="Web-{FB908B4C-DCF9-406D-9F13-42610734ED8D}"/>
    <pc:docChg chg="addSld modSld">
      <pc:chgData name="Dustin John Haines" userId="S::djh476@nau.edu::304e8bcd-f59f-4d3c-b64d-ec67b6f55e43" providerId="AD" clId="Web-{FB908B4C-DCF9-406D-9F13-42610734ED8D}" dt="2022-09-20T22:14:15.836" v="242" actId="20577"/>
      <pc:docMkLst>
        <pc:docMk/>
      </pc:docMkLst>
      <pc:sldChg chg="modSp">
        <pc:chgData name="Dustin John Haines" userId="S::djh476@nau.edu::304e8bcd-f59f-4d3c-b64d-ec67b6f55e43" providerId="AD" clId="Web-{FB908B4C-DCF9-406D-9F13-42610734ED8D}" dt="2022-09-20T22:11:16.769" v="151" actId="20577"/>
        <pc:sldMkLst>
          <pc:docMk/>
          <pc:sldMk cId="983822374" sldId="263"/>
        </pc:sldMkLst>
        <pc:spChg chg="mod">
          <ac:chgData name="Dustin John Haines" userId="S::djh476@nau.edu::304e8bcd-f59f-4d3c-b64d-ec67b6f55e43" providerId="AD" clId="Web-{FB908B4C-DCF9-406D-9F13-42610734ED8D}" dt="2022-09-20T22:11:16.769" v="151" actId="20577"/>
          <ac:spMkLst>
            <pc:docMk/>
            <pc:sldMk cId="983822374" sldId="263"/>
            <ac:spMk id="3" creationId="{202CBB73-D3FD-31D6-C1C2-3CF166700986}"/>
          </ac:spMkLst>
        </pc:spChg>
      </pc:sldChg>
      <pc:sldChg chg="modSp">
        <pc:chgData name="Dustin John Haines" userId="S::djh476@nau.edu::304e8bcd-f59f-4d3c-b64d-ec67b6f55e43" providerId="AD" clId="Web-{FB908B4C-DCF9-406D-9F13-42610734ED8D}" dt="2022-09-20T22:14:15.836" v="242" actId="20577"/>
        <pc:sldMkLst>
          <pc:docMk/>
          <pc:sldMk cId="1018999016" sldId="266"/>
        </pc:sldMkLst>
        <pc:spChg chg="mod">
          <ac:chgData name="Dustin John Haines" userId="S::djh476@nau.edu::304e8bcd-f59f-4d3c-b64d-ec67b6f55e43" providerId="AD" clId="Web-{FB908B4C-DCF9-406D-9F13-42610734ED8D}" dt="2022-09-20T22:14:15.836" v="242" actId="20577"/>
          <ac:spMkLst>
            <pc:docMk/>
            <pc:sldMk cId="1018999016" sldId="266"/>
            <ac:spMk id="3" creationId="{89F67DF2-BABC-35BE-C575-2640FBE88D69}"/>
          </ac:spMkLst>
        </pc:spChg>
      </pc:sldChg>
      <pc:sldChg chg="modSp">
        <pc:chgData name="Dustin John Haines" userId="S::djh476@nau.edu::304e8bcd-f59f-4d3c-b64d-ec67b6f55e43" providerId="AD" clId="Web-{FB908B4C-DCF9-406D-9F13-42610734ED8D}" dt="2022-09-20T22:00:55.816" v="25" actId="20577"/>
        <pc:sldMkLst>
          <pc:docMk/>
          <pc:sldMk cId="679673975" sldId="267"/>
        </pc:sldMkLst>
        <pc:spChg chg="mod">
          <ac:chgData name="Dustin John Haines" userId="S::djh476@nau.edu::304e8bcd-f59f-4d3c-b64d-ec67b6f55e43" providerId="AD" clId="Web-{FB908B4C-DCF9-406D-9F13-42610734ED8D}" dt="2022-09-20T22:00:55.816" v="25" actId="20577"/>
          <ac:spMkLst>
            <pc:docMk/>
            <pc:sldMk cId="679673975" sldId="267"/>
            <ac:spMk id="5" creationId="{9D1B1379-B37D-0CE9-1624-E8173338E107}"/>
          </ac:spMkLst>
        </pc:spChg>
        <pc:spChg chg="mod">
          <ac:chgData name="Dustin John Haines" userId="S::djh476@nau.edu::304e8bcd-f59f-4d3c-b64d-ec67b6f55e43" providerId="AD" clId="Web-{FB908B4C-DCF9-406D-9F13-42610734ED8D}" dt="2022-09-20T21:57:35.780" v="15" actId="1076"/>
          <ac:spMkLst>
            <pc:docMk/>
            <pc:sldMk cId="679673975" sldId="267"/>
            <ac:spMk id="7" creationId="{E53D18E9-ACA5-5B76-46F7-76114C60E5CF}"/>
          </ac:spMkLst>
        </pc:spChg>
        <pc:spChg chg="mod">
          <ac:chgData name="Dustin John Haines" userId="S::djh476@nau.edu::304e8bcd-f59f-4d3c-b64d-ec67b6f55e43" providerId="AD" clId="Web-{FB908B4C-DCF9-406D-9F13-42610734ED8D}" dt="2022-09-20T21:57:44.452" v="18" actId="1076"/>
          <ac:spMkLst>
            <pc:docMk/>
            <pc:sldMk cId="679673975" sldId="267"/>
            <ac:spMk id="9" creationId="{9A0A2F6F-F31E-6549-1833-C461A6C88AE6}"/>
          </ac:spMkLst>
        </pc:spChg>
        <pc:picChg chg="mod">
          <ac:chgData name="Dustin John Haines" userId="S::djh476@nau.edu::304e8bcd-f59f-4d3c-b64d-ec67b6f55e43" providerId="AD" clId="Web-{FB908B4C-DCF9-406D-9F13-42610734ED8D}" dt="2022-09-20T21:57:37.889" v="16" actId="1076"/>
          <ac:picMkLst>
            <pc:docMk/>
            <pc:sldMk cId="679673975" sldId="267"/>
            <ac:picMk id="3" creationId="{D238E90E-E75F-577E-E7BA-79D7F87B9498}"/>
          </ac:picMkLst>
        </pc:picChg>
        <pc:picChg chg="mod">
          <ac:chgData name="Dustin John Haines" userId="S::djh476@nau.edu::304e8bcd-f59f-4d3c-b64d-ec67b6f55e43" providerId="AD" clId="Web-{FB908B4C-DCF9-406D-9F13-42610734ED8D}" dt="2022-09-20T21:57:41.108" v="17" actId="1076"/>
          <ac:picMkLst>
            <pc:docMk/>
            <pc:sldMk cId="679673975" sldId="267"/>
            <ac:picMk id="8" creationId="{3AF25F15-3992-A7F0-7EDD-7937CD5C3AF4}"/>
          </ac:picMkLst>
        </pc:picChg>
      </pc:sldChg>
      <pc:sldChg chg="addSp delSp modSp new">
        <pc:chgData name="Dustin John Haines" userId="S::djh476@nau.edu::304e8bcd-f59f-4d3c-b64d-ec67b6f55e43" providerId="AD" clId="Web-{FB908B4C-DCF9-406D-9F13-42610734ED8D}" dt="2022-09-20T22:10:11.455" v="148"/>
        <pc:sldMkLst>
          <pc:docMk/>
          <pc:sldMk cId="3374499166" sldId="268"/>
        </pc:sldMkLst>
        <pc:spChg chg="mod">
          <ac:chgData name="Dustin John Haines" userId="S::djh476@nau.edu::304e8bcd-f59f-4d3c-b64d-ec67b6f55e43" providerId="AD" clId="Web-{FB908B4C-DCF9-406D-9F13-42610734ED8D}" dt="2022-09-20T22:01:51.786" v="35" actId="20577"/>
          <ac:spMkLst>
            <pc:docMk/>
            <pc:sldMk cId="3374499166" sldId="268"/>
            <ac:spMk id="2" creationId="{A8AF433A-9E05-6F14-E0B1-9DEDC0D3FC81}"/>
          </ac:spMkLst>
        </pc:spChg>
        <pc:spChg chg="mod">
          <ac:chgData name="Dustin John Haines" userId="S::djh476@nau.edu::304e8bcd-f59f-4d3c-b64d-ec67b6f55e43" providerId="AD" clId="Web-{FB908B4C-DCF9-406D-9F13-42610734ED8D}" dt="2022-09-20T22:06:19.605" v="109" actId="1076"/>
          <ac:spMkLst>
            <pc:docMk/>
            <pc:sldMk cId="3374499166" sldId="268"/>
            <ac:spMk id="3" creationId="{A0542659-E935-D448-AD9F-66826FF36B33}"/>
          </ac:spMkLst>
        </pc:spChg>
        <pc:spChg chg="del">
          <ac:chgData name="Dustin John Haines" userId="S::djh476@nau.edu::304e8bcd-f59f-4d3c-b64d-ec67b6f55e43" providerId="AD" clId="Web-{FB908B4C-DCF9-406D-9F13-42610734ED8D}" dt="2022-09-20T22:10:11.455" v="148"/>
          <ac:spMkLst>
            <pc:docMk/>
            <pc:sldMk cId="3374499166" sldId="268"/>
            <ac:spMk id="5" creationId="{F8D05160-D19C-F7D9-FB77-9A6F2A7A5510}"/>
          </ac:spMkLst>
        </pc:spChg>
        <pc:spChg chg="add mod">
          <ac:chgData name="Dustin John Haines" userId="S::djh476@nau.edu::304e8bcd-f59f-4d3c-b64d-ec67b6f55e43" providerId="AD" clId="Web-{FB908B4C-DCF9-406D-9F13-42610734ED8D}" dt="2022-09-20T22:09:05.859" v="146" actId="20577"/>
          <ac:spMkLst>
            <pc:docMk/>
            <pc:sldMk cId="3374499166" sldId="268"/>
            <ac:spMk id="6" creationId="{4980B45A-4BB0-FF54-4FA8-9743B5B10D9F}"/>
          </ac:spMkLst>
        </pc:spChg>
        <pc:spChg chg="add">
          <ac:chgData name="Dustin John Haines" userId="S::djh476@nau.edu::304e8bcd-f59f-4d3c-b64d-ec67b6f55e43" providerId="AD" clId="Web-{FB908B4C-DCF9-406D-9F13-42610734ED8D}" dt="2022-09-20T22:10:09.126" v="147"/>
          <ac:spMkLst>
            <pc:docMk/>
            <pc:sldMk cId="3374499166" sldId="268"/>
            <ac:spMk id="8" creationId="{A721EC98-D07D-4F5F-D1EF-1A6ACF9F48EF}"/>
          </ac:spMkLst>
        </pc:spChg>
        <pc:picChg chg="add mod">
          <ac:chgData name="Dustin John Haines" userId="S::djh476@nau.edu::304e8bcd-f59f-4d3c-b64d-ec67b6f55e43" providerId="AD" clId="Web-{FB908B4C-DCF9-406D-9F13-42610734ED8D}" dt="2022-09-20T22:04:45.744" v="102" actId="1076"/>
          <ac:picMkLst>
            <pc:docMk/>
            <pc:sldMk cId="3374499166" sldId="268"/>
            <ac:picMk id="4" creationId="{3893D9D1-1B9A-4365-380B-3B6BFE958C4F}"/>
          </ac:picMkLst>
        </pc:picChg>
      </pc:sldChg>
    </pc:docChg>
  </pc:docChgLst>
  <pc:docChgLst>
    <pc:chgData name="Dustin John Haines" userId="S::djh476@nau.edu::304e8bcd-f59f-4d3c-b64d-ec67b6f55e43" providerId="AD" clId="Web-{EF52D8DD-E292-45D0-9E4B-D595903F030A}"/>
    <pc:docChg chg="modSld">
      <pc:chgData name="Dustin John Haines" userId="S::djh476@nau.edu::304e8bcd-f59f-4d3c-b64d-ec67b6f55e43" providerId="AD" clId="Web-{EF52D8DD-E292-45D0-9E4B-D595903F030A}" dt="2022-09-20T22:52:50.265" v="36" actId="20577"/>
      <pc:docMkLst>
        <pc:docMk/>
      </pc:docMkLst>
      <pc:sldChg chg="modSp">
        <pc:chgData name="Dustin John Haines" userId="S::djh476@nau.edu::304e8bcd-f59f-4d3c-b64d-ec67b6f55e43" providerId="AD" clId="Web-{EF52D8DD-E292-45D0-9E4B-D595903F030A}" dt="2022-09-20T22:52:50.265" v="36" actId="20577"/>
        <pc:sldMkLst>
          <pc:docMk/>
          <pc:sldMk cId="997293223" sldId="260"/>
        </pc:sldMkLst>
        <pc:spChg chg="mod">
          <ac:chgData name="Dustin John Haines" userId="S::djh476@nau.edu::304e8bcd-f59f-4d3c-b64d-ec67b6f55e43" providerId="AD" clId="Web-{EF52D8DD-E292-45D0-9E4B-D595903F030A}" dt="2022-09-20T22:52:50.265" v="36" actId="20577"/>
          <ac:spMkLst>
            <pc:docMk/>
            <pc:sldMk cId="997293223" sldId="260"/>
            <ac:spMk id="7" creationId="{D1B49FA0-1E02-AC0F-6D38-51BC491393D9}"/>
          </ac:spMkLst>
        </pc:spChg>
      </pc:sldChg>
      <pc:sldChg chg="addSp delSp modSp">
        <pc:chgData name="Dustin John Haines" userId="S::djh476@nau.edu::304e8bcd-f59f-4d3c-b64d-ec67b6f55e43" providerId="AD" clId="Web-{EF52D8DD-E292-45D0-9E4B-D595903F030A}" dt="2022-09-20T22:51:30.356" v="27" actId="1076"/>
        <pc:sldMkLst>
          <pc:docMk/>
          <pc:sldMk cId="1827171447" sldId="265"/>
        </pc:sldMkLst>
        <pc:spChg chg="mod">
          <ac:chgData name="Dustin John Haines" userId="S::djh476@nau.edu::304e8bcd-f59f-4d3c-b64d-ec67b6f55e43" providerId="AD" clId="Web-{EF52D8DD-E292-45D0-9E4B-D595903F030A}" dt="2022-09-20T22:51:05.027" v="18" actId="20577"/>
          <ac:spMkLst>
            <pc:docMk/>
            <pc:sldMk cId="1827171447" sldId="265"/>
            <ac:spMk id="15" creationId="{2B676E70-8902-7A53-6E6B-E16E55B4FF6F}"/>
          </ac:spMkLst>
        </pc:spChg>
        <pc:picChg chg="add del mod">
          <ac:chgData name="Dustin John Haines" userId="S::djh476@nau.edu::304e8bcd-f59f-4d3c-b64d-ec67b6f55e43" providerId="AD" clId="Web-{EF52D8DD-E292-45D0-9E4B-D595903F030A}" dt="2022-09-20T22:51:12.355" v="19"/>
          <ac:picMkLst>
            <pc:docMk/>
            <pc:sldMk cId="1827171447" sldId="265"/>
            <ac:picMk id="3" creationId="{ECF9ED22-18EF-AD53-C601-9433267681E7}"/>
          </ac:picMkLst>
        </pc:picChg>
        <pc:picChg chg="add mod">
          <ac:chgData name="Dustin John Haines" userId="S::djh476@nau.edu::304e8bcd-f59f-4d3c-b64d-ec67b6f55e43" providerId="AD" clId="Web-{EF52D8DD-E292-45D0-9E4B-D595903F030A}" dt="2022-09-20T22:51:30.356" v="27" actId="1076"/>
          <ac:picMkLst>
            <pc:docMk/>
            <pc:sldMk cId="1827171447" sldId="265"/>
            <ac:picMk id="6" creationId="{486C4F89-2037-930F-5CB5-485535032E3C}"/>
          </ac:picMkLst>
        </pc:picChg>
        <pc:picChg chg="del">
          <ac:chgData name="Dustin John Haines" userId="S::djh476@nau.edu::304e8bcd-f59f-4d3c-b64d-ec67b6f55e43" providerId="AD" clId="Web-{EF52D8DD-E292-45D0-9E4B-D595903F030A}" dt="2022-09-20T22:49:00.507" v="0"/>
          <ac:picMkLst>
            <pc:docMk/>
            <pc:sldMk cId="1827171447" sldId="265"/>
            <ac:picMk id="12" creationId="{885AE748-91A2-1951-670F-E024B023AF9A}"/>
          </ac:picMkLst>
        </pc:picChg>
      </pc:sldChg>
    </pc:docChg>
  </pc:docChgLst>
  <pc:docChgLst>
    <pc:chgData name="Bradley Ian Kingsley" userId="S::bik5@nau.edu::7f439f39-fe26-486e-876f-38218e39d5fd" providerId="AD" clId="Web-{76A5D90E-B883-4136-8DCF-9B70062E79AD}"/>
    <pc:docChg chg="modSld">
      <pc:chgData name="Bradley Ian Kingsley" userId="S::bik5@nau.edu::7f439f39-fe26-486e-876f-38218e39d5fd" providerId="AD" clId="Web-{76A5D90E-B883-4136-8DCF-9B70062E79AD}" dt="2022-09-20T23:00:46.847" v="23"/>
      <pc:docMkLst>
        <pc:docMk/>
      </pc:docMkLst>
      <pc:sldChg chg="addSp delSp modSp">
        <pc:chgData name="Bradley Ian Kingsley" userId="S::bik5@nau.edu::7f439f39-fe26-486e-876f-38218e39d5fd" providerId="AD" clId="Web-{76A5D90E-B883-4136-8DCF-9B70062E79AD}" dt="2022-09-20T23:00:46.847" v="23"/>
        <pc:sldMkLst>
          <pc:docMk/>
          <pc:sldMk cId="4047936941" sldId="262"/>
        </pc:sldMkLst>
        <pc:spChg chg="add del mod">
          <ac:chgData name="Bradley Ian Kingsley" userId="S::bik5@nau.edu::7f439f39-fe26-486e-876f-38218e39d5fd" providerId="AD" clId="Web-{76A5D90E-B883-4136-8DCF-9B70062E79AD}" dt="2022-09-20T22:58:59.874" v="3"/>
          <ac:spMkLst>
            <pc:docMk/>
            <pc:sldMk cId="4047936941" sldId="262"/>
            <ac:spMk id="4" creationId="{F3F8E41A-6A45-A83A-CD68-1707C6AC4084}"/>
          </ac:spMkLst>
        </pc:spChg>
        <pc:spChg chg="add del mod">
          <ac:chgData name="Bradley Ian Kingsley" userId="S::bik5@nau.edu::7f439f39-fe26-486e-876f-38218e39d5fd" providerId="AD" clId="Web-{76A5D90E-B883-4136-8DCF-9B70062E79AD}" dt="2022-09-20T23:00:22.299" v="17"/>
          <ac:spMkLst>
            <pc:docMk/>
            <pc:sldMk cId="4047936941" sldId="262"/>
            <ac:spMk id="10" creationId="{7E682352-016B-BCB0-16C5-AC8479FAB2A1}"/>
          </ac:spMkLst>
        </pc:spChg>
        <pc:spChg chg="add mod">
          <ac:chgData name="Bradley Ian Kingsley" userId="S::bik5@nau.edu::7f439f39-fe26-486e-876f-38218e39d5fd" providerId="AD" clId="Web-{76A5D90E-B883-4136-8DCF-9B70062E79AD}" dt="2022-09-20T23:00:46.847" v="23"/>
          <ac:spMkLst>
            <pc:docMk/>
            <pc:sldMk cId="4047936941" sldId="262"/>
            <ac:spMk id="12" creationId="{B1AAAB1B-4791-E13D-F22E-C88D57FAF950}"/>
          </ac:spMkLst>
        </pc:spChg>
        <pc:graphicFrameChg chg="add del mod ord modGraphic">
          <ac:chgData name="Bradley Ian Kingsley" userId="S::bik5@nau.edu::7f439f39-fe26-486e-876f-38218e39d5fd" providerId="AD" clId="Web-{76A5D90E-B883-4136-8DCF-9B70062E79AD}" dt="2022-09-20T23:00:46.847" v="23"/>
          <ac:graphicFrameMkLst>
            <pc:docMk/>
            <pc:sldMk cId="4047936941" sldId="262"/>
            <ac:graphicFrameMk id="7" creationId="{BACA75B4-B005-BB06-D148-82A9FDDEA20B}"/>
          </ac:graphicFrameMkLst>
        </pc:graphicFrameChg>
        <pc:graphicFrameChg chg="del mod modGraphic">
          <ac:chgData name="Bradley Ian Kingsley" userId="S::bik5@nau.edu::7f439f39-fe26-486e-876f-38218e39d5fd" providerId="AD" clId="Web-{76A5D90E-B883-4136-8DCF-9B70062E79AD}" dt="2022-09-20T22:58:58.843" v="2"/>
          <ac:graphicFrameMkLst>
            <pc:docMk/>
            <pc:sldMk cId="4047936941" sldId="262"/>
            <ac:graphicFrameMk id="9" creationId="{25F6F313-3030-A507-D8C5-468D2DCC886B}"/>
          </ac:graphicFrameMkLst>
        </pc:graphicFrameChg>
      </pc:sldChg>
    </pc:docChg>
  </pc:docChgLst>
  <pc:docChgLst>
    <pc:chgData name="Bradley Ian Kingsley" userId="S::bik5@nau.edu::7f439f39-fe26-486e-876f-38218e39d5fd" providerId="AD" clId="Web-{06D92489-D102-4531-A223-18B536FFC57C}"/>
    <pc:docChg chg="modSld">
      <pc:chgData name="Bradley Ian Kingsley" userId="S::bik5@nau.edu::7f439f39-fe26-486e-876f-38218e39d5fd" providerId="AD" clId="Web-{06D92489-D102-4531-A223-18B536FFC57C}" dt="2022-09-20T23:04:31.386" v="12"/>
      <pc:docMkLst>
        <pc:docMk/>
      </pc:docMkLst>
      <pc:sldChg chg="addSp delSp modSp">
        <pc:chgData name="Bradley Ian Kingsley" userId="S::bik5@nau.edu::7f439f39-fe26-486e-876f-38218e39d5fd" providerId="AD" clId="Web-{06D92489-D102-4531-A223-18B536FFC57C}" dt="2022-09-20T23:04:31.386" v="12"/>
        <pc:sldMkLst>
          <pc:docMk/>
          <pc:sldMk cId="4047936941" sldId="262"/>
        </pc:sldMkLst>
        <pc:spChg chg="del">
          <ac:chgData name="Bradley Ian Kingsley" userId="S::bik5@nau.edu::7f439f39-fe26-486e-876f-38218e39d5fd" providerId="AD" clId="Web-{06D92489-D102-4531-A223-18B536FFC57C}" dt="2022-09-20T23:03:11.881" v="0"/>
          <ac:spMkLst>
            <pc:docMk/>
            <pc:sldMk cId="4047936941" sldId="262"/>
            <ac:spMk id="7" creationId="{1DC4891D-454B-7270-56BB-0B2FFC51355A}"/>
          </ac:spMkLst>
        </pc:spChg>
        <pc:graphicFrameChg chg="add del mod modGraphic">
          <ac:chgData name="Bradley Ian Kingsley" userId="S::bik5@nau.edu::7f439f39-fe26-486e-876f-38218e39d5fd" providerId="AD" clId="Web-{06D92489-D102-4531-A223-18B536FFC57C}" dt="2022-09-20T23:04:31.386" v="12"/>
          <ac:graphicFrameMkLst>
            <pc:docMk/>
            <pc:sldMk cId="4047936941" sldId="262"/>
            <ac:graphicFrameMk id="4" creationId="{E77B3752-EDB3-6FB4-6474-63C1471EE77F}"/>
          </ac:graphicFrameMkLst>
        </pc:graphicFrameChg>
      </pc:sldChg>
    </pc:docChg>
  </pc:docChgLst>
  <pc:docChgLst>
    <pc:chgData name="Dustin John Haines" userId="S::djh476@nau.edu::304e8bcd-f59f-4d3c-b64d-ec67b6f55e43" providerId="AD" clId="Web-{12B8A050-079B-4617-914F-E26FFCD27A88}"/>
    <pc:docChg chg="modSld sldOrd">
      <pc:chgData name="Dustin John Haines" userId="S::djh476@nau.edu::304e8bcd-f59f-4d3c-b64d-ec67b6f55e43" providerId="AD" clId="Web-{12B8A050-079B-4617-914F-E26FFCD27A88}" dt="2022-09-20T17:20:57.953" v="1"/>
      <pc:docMkLst>
        <pc:docMk/>
      </pc:docMkLst>
      <pc:sldChg chg="ord">
        <pc:chgData name="Dustin John Haines" userId="S::djh476@nau.edu::304e8bcd-f59f-4d3c-b64d-ec67b6f55e43" providerId="AD" clId="Web-{12B8A050-079B-4617-914F-E26FFCD27A88}" dt="2022-09-20T17:20:44.656" v="0"/>
        <pc:sldMkLst>
          <pc:docMk/>
          <pc:sldMk cId="997293223" sldId="260"/>
        </pc:sldMkLst>
      </pc:sldChg>
      <pc:sldChg chg="addSp modSp">
        <pc:chgData name="Dustin John Haines" userId="S::djh476@nau.edu::304e8bcd-f59f-4d3c-b64d-ec67b6f55e43" providerId="AD" clId="Web-{12B8A050-079B-4617-914F-E26FFCD27A88}" dt="2022-09-20T17:20:57.953" v="1"/>
        <pc:sldMkLst>
          <pc:docMk/>
          <pc:sldMk cId="1018999016" sldId="266"/>
        </pc:sldMkLst>
        <pc:spChg chg="add mod">
          <ac:chgData name="Dustin John Haines" userId="S::djh476@nau.edu::304e8bcd-f59f-4d3c-b64d-ec67b6f55e43" providerId="AD" clId="Web-{12B8A050-079B-4617-914F-E26FFCD27A88}" dt="2022-09-20T17:20:57.953" v="1"/>
          <ac:spMkLst>
            <pc:docMk/>
            <pc:sldMk cId="1018999016" sldId="266"/>
            <ac:spMk id="5" creationId="{B281D984-B834-7BF2-2C54-E63FAC82C8C9}"/>
          </ac:spMkLst>
        </pc:spChg>
      </pc:sldChg>
    </pc:docChg>
  </pc:docChgLst>
  <pc:docChgLst>
    <pc:chgData name="Bradley Ian Kingsley" userId="S::bik5@nau.edu::7f439f39-fe26-486e-876f-38218e39d5fd" providerId="AD" clId="Web-{1B0246B8-73CF-4015-A537-EDC6154A3EAB}"/>
    <pc:docChg chg="addSld modSld sldOrd">
      <pc:chgData name="Bradley Ian Kingsley" userId="S::bik5@nau.edu::7f439f39-fe26-486e-876f-38218e39d5fd" providerId="AD" clId="Web-{1B0246B8-73CF-4015-A537-EDC6154A3EAB}" dt="2022-09-16T20:01:38.214" v="361" actId="20577"/>
      <pc:docMkLst>
        <pc:docMk/>
      </pc:docMkLst>
      <pc:sldChg chg="addSp">
        <pc:chgData name="Bradley Ian Kingsley" userId="S::bik5@nau.edu::7f439f39-fe26-486e-876f-38218e39d5fd" providerId="AD" clId="Web-{1B0246B8-73CF-4015-A537-EDC6154A3EAB}" dt="2022-09-16T19:47:41.535" v="139"/>
        <pc:sldMkLst>
          <pc:docMk/>
          <pc:sldMk cId="109857222" sldId="256"/>
        </pc:sldMkLst>
        <pc:picChg chg="add">
          <ac:chgData name="Bradley Ian Kingsley" userId="S::bik5@nau.edu::7f439f39-fe26-486e-876f-38218e39d5fd" providerId="AD" clId="Web-{1B0246B8-73CF-4015-A537-EDC6154A3EAB}" dt="2022-09-16T19:47:41.535" v="139"/>
          <ac:picMkLst>
            <pc:docMk/>
            <pc:sldMk cId="109857222" sldId="256"/>
            <ac:picMk id="6" creationId="{7FEDF1CE-1601-371A-6A60-2ACF95968B8B}"/>
          </ac:picMkLst>
        </pc:picChg>
      </pc:sldChg>
      <pc:sldChg chg="addSp delSp modSp mod setBg">
        <pc:chgData name="Bradley Ian Kingsley" userId="S::bik5@nau.edu::7f439f39-fe26-486e-876f-38218e39d5fd" providerId="AD" clId="Web-{1B0246B8-73CF-4015-A537-EDC6154A3EAB}" dt="2022-09-16T19:46:33.768" v="103" actId="20577"/>
        <pc:sldMkLst>
          <pc:docMk/>
          <pc:sldMk cId="1181487116" sldId="257"/>
        </pc:sldMkLst>
        <pc:spChg chg="mod ord">
          <ac:chgData name="Bradley Ian Kingsley" userId="S::bik5@nau.edu::7f439f39-fe26-486e-876f-38218e39d5fd" providerId="AD" clId="Web-{1B0246B8-73CF-4015-A537-EDC6154A3EAB}" dt="2022-09-16T19:44:47.640" v="66"/>
          <ac:spMkLst>
            <pc:docMk/>
            <pc:sldMk cId="1181487116" sldId="257"/>
            <ac:spMk id="2" creationId="{692080DB-0139-7859-A9C7-A36E0E1B1ADD}"/>
          </ac:spMkLst>
        </pc:spChg>
        <pc:spChg chg="del">
          <ac:chgData name="Bradley Ian Kingsley" userId="S::bik5@nau.edu::7f439f39-fe26-486e-876f-38218e39d5fd" providerId="AD" clId="Web-{1B0246B8-73CF-4015-A537-EDC6154A3EAB}" dt="2022-09-16T19:42:34.996" v="0"/>
          <ac:spMkLst>
            <pc:docMk/>
            <pc:sldMk cId="1181487116" sldId="257"/>
            <ac:spMk id="4" creationId="{8C730F6E-BFA3-A088-264C-CEF601CA735E}"/>
          </ac:spMkLst>
        </pc:spChg>
        <pc:spChg chg="del ord">
          <ac:chgData name="Bradley Ian Kingsley" userId="S::bik5@nau.edu::7f439f39-fe26-486e-876f-38218e39d5fd" providerId="AD" clId="Web-{1B0246B8-73CF-4015-A537-EDC6154A3EAB}" dt="2022-09-16T19:45:43.845" v="72"/>
          <ac:spMkLst>
            <pc:docMk/>
            <pc:sldMk cId="1181487116" sldId="257"/>
            <ac:spMk id="10" creationId="{50DE06F1-1B31-5851-500F-CF55A93495EC}"/>
          </ac:spMkLst>
        </pc:spChg>
        <pc:spChg chg="add mod ord">
          <ac:chgData name="Bradley Ian Kingsley" userId="S::bik5@nau.edu::7f439f39-fe26-486e-876f-38218e39d5fd" providerId="AD" clId="Web-{1B0246B8-73CF-4015-A537-EDC6154A3EAB}" dt="2022-09-16T19:46:33.768" v="103" actId="20577"/>
          <ac:spMkLst>
            <pc:docMk/>
            <pc:sldMk cId="1181487116" sldId="257"/>
            <ac:spMk id="14" creationId="{814D487A-0DB6-7959-3CFE-0CCA72046464}"/>
          </ac:spMkLst>
        </pc:spChg>
        <pc:spChg chg="add del">
          <ac:chgData name="Bradley Ian Kingsley" userId="S::bik5@nau.edu::7f439f39-fe26-486e-876f-38218e39d5fd" providerId="AD" clId="Web-{1B0246B8-73CF-4015-A537-EDC6154A3EAB}" dt="2022-09-16T19:44:47.640" v="66"/>
          <ac:spMkLst>
            <pc:docMk/>
            <pc:sldMk cId="1181487116" sldId="257"/>
            <ac:spMk id="17" creationId="{6EFFF4A2-EB01-4738-9824-8D9A72A51BB9}"/>
          </ac:spMkLst>
        </pc:spChg>
        <pc:spChg chg="add del">
          <ac:chgData name="Bradley Ian Kingsley" userId="S::bik5@nau.edu::7f439f39-fe26-486e-876f-38218e39d5fd" providerId="AD" clId="Web-{1B0246B8-73CF-4015-A537-EDC6154A3EAB}" dt="2022-09-16T19:44:47.640" v="65"/>
          <ac:spMkLst>
            <pc:docMk/>
            <pc:sldMk cId="1181487116" sldId="257"/>
            <ac:spMk id="26" creationId="{59653884-08CE-4579-8A80-F00D55BF077F}"/>
          </ac:spMkLst>
        </pc:spChg>
        <pc:spChg chg="add del">
          <ac:chgData name="Bradley Ian Kingsley" userId="S::bik5@nau.edu::7f439f39-fe26-486e-876f-38218e39d5fd" providerId="AD" clId="Web-{1B0246B8-73CF-4015-A537-EDC6154A3EAB}" dt="2022-09-16T19:44:47.640" v="65"/>
          <ac:spMkLst>
            <pc:docMk/>
            <pc:sldMk cId="1181487116" sldId="257"/>
            <ac:spMk id="28" creationId="{720D4FAC-7B9A-4A4F-8E53-071522870B7B}"/>
          </ac:spMkLst>
        </pc:spChg>
        <pc:spChg chg="add del">
          <ac:chgData name="Bradley Ian Kingsley" userId="S::bik5@nau.edu::7f439f39-fe26-486e-876f-38218e39d5fd" providerId="AD" clId="Web-{1B0246B8-73CF-4015-A537-EDC6154A3EAB}" dt="2022-09-16T19:44:47.640" v="65"/>
          <ac:spMkLst>
            <pc:docMk/>
            <pc:sldMk cId="1181487116" sldId="257"/>
            <ac:spMk id="30" creationId="{EDD2A13B-608C-4BE1-AC1F-62B2DAF76BF7}"/>
          </ac:spMkLst>
        </pc:spChg>
        <pc:spChg chg="add del">
          <ac:chgData name="Bradley Ian Kingsley" userId="S::bik5@nau.edu::7f439f39-fe26-486e-876f-38218e39d5fd" providerId="AD" clId="Web-{1B0246B8-73CF-4015-A537-EDC6154A3EAB}" dt="2022-09-16T19:44:47.640" v="65"/>
          <ac:spMkLst>
            <pc:docMk/>
            <pc:sldMk cId="1181487116" sldId="257"/>
            <ac:spMk id="32" creationId="{977038ED-F717-467A-8D75-D8441BB92668}"/>
          </ac:spMkLst>
        </pc:spChg>
        <pc:spChg chg="add">
          <ac:chgData name="Bradley Ian Kingsley" userId="S::bik5@nau.edu::7f439f39-fe26-486e-876f-38218e39d5fd" providerId="AD" clId="Web-{1B0246B8-73CF-4015-A537-EDC6154A3EAB}" dt="2022-09-16T19:44:47.640" v="66"/>
          <ac:spMkLst>
            <pc:docMk/>
            <pc:sldMk cId="1181487116" sldId="257"/>
            <ac:spMk id="34" creationId="{33CD251C-A887-4D2F-925B-FC097198538B}"/>
          </ac:spMkLst>
        </pc:spChg>
        <pc:grpChg chg="add del">
          <ac:chgData name="Bradley Ian Kingsley" userId="S::bik5@nau.edu::7f439f39-fe26-486e-876f-38218e39d5fd" providerId="AD" clId="Web-{1B0246B8-73CF-4015-A537-EDC6154A3EAB}" dt="2022-09-16T19:44:47.640" v="66"/>
          <ac:grpSpMkLst>
            <pc:docMk/>
            <pc:sldMk cId="1181487116" sldId="257"/>
            <ac:grpSpMk id="19" creationId="{D4469D90-62FA-49B2-981E-5305361D5A58}"/>
          </ac:grpSpMkLst>
        </pc:grpChg>
        <pc:grpChg chg="add">
          <ac:chgData name="Bradley Ian Kingsley" userId="S::bik5@nau.edu::7f439f39-fe26-486e-876f-38218e39d5fd" providerId="AD" clId="Web-{1B0246B8-73CF-4015-A537-EDC6154A3EAB}" dt="2022-09-16T19:44:47.640" v="66"/>
          <ac:grpSpMkLst>
            <pc:docMk/>
            <pc:sldMk cId="1181487116" sldId="257"/>
            <ac:grpSpMk id="35" creationId="{770AE191-D2EA-45C9-A44D-830C188F74CB}"/>
          </ac:grpSpMkLst>
        </pc:grpChg>
        <pc:picChg chg="add mod ord">
          <ac:chgData name="Bradley Ian Kingsley" userId="S::bik5@nau.edu::7f439f39-fe26-486e-876f-38218e39d5fd" providerId="AD" clId="Web-{1B0246B8-73CF-4015-A537-EDC6154A3EAB}" dt="2022-09-16T19:45:05.312" v="68" actId="1076"/>
          <ac:picMkLst>
            <pc:docMk/>
            <pc:sldMk cId="1181487116" sldId="257"/>
            <ac:picMk id="3" creationId="{A4A60E72-BB80-810B-6505-D2D5BD377C06}"/>
          </ac:picMkLst>
        </pc:picChg>
        <pc:picChg chg="add mod ord">
          <ac:chgData name="Bradley Ian Kingsley" userId="S::bik5@nau.edu::7f439f39-fe26-486e-876f-38218e39d5fd" providerId="AD" clId="Web-{1B0246B8-73CF-4015-A537-EDC6154A3EAB}" dt="2022-09-16T19:45:09.562" v="69" actId="1076"/>
          <ac:picMkLst>
            <pc:docMk/>
            <pc:sldMk cId="1181487116" sldId="257"/>
            <ac:picMk id="5" creationId="{0B2ABC66-4B78-24AE-2049-EA43D2C17DF3}"/>
          </ac:picMkLst>
        </pc:picChg>
        <pc:picChg chg="mod ord">
          <ac:chgData name="Bradley Ian Kingsley" userId="S::bik5@nau.edu::7f439f39-fe26-486e-876f-38218e39d5fd" providerId="AD" clId="Web-{1B0246B8-73CF-4015-A537-EDC6154A3EAB}" dt="2022-09-16T19:45:16.297" v="71" actId="14100"/>
          <ac:picMkLst>
            <pc:docMk/>
            <pc:sldMk cId="1181487116" sldId="257"/>
            <ac:picMk id="9" creationId="{ED98C474-BE8C-B068-B1C9-934D99FA07EB}"/>
          </ac:picMkLst>
        </pc:picChg>
      </pc:sldChg>
      <pc:sldChg chg="addSp delSp modSp ord">
        <pc:chgData name="Bradley Ian Kingsley" userId="S::bik5@nau.edu::7f439f39-fe26-486e-876f-38218e39d5fd" providerId="AD" clId="Web-{1B0246B8-73CF-4015-A537-EDC6154A3EAB}" dt="2022-09-16T20:00:25.571" v="341" actId="20577"/>
        <pc:sldMkLst>
          <pc:docMk/>
          <pc:sldMk cId="1703826502" sldId="258"/>
        </pc:sldMkLst>
        <pc:spChg chg="mod">
          <ac:chgData name="Bradley Ian Kingsley" userId="S::bik5@nau.edu::7f439f39-fe26-486e-876f-38218e39d5fd" providerId="AD" clId="Web-{1B0246B8-73CF-4015-A537-EDC6154A3EAB}" dt="2022-09-16T20:00:08.055" v="334" actId="20577"/>
          <ac:spMkLst>
            <pc:docMk/>
            <pc:sldMk cId="1703826502" sldId="258"/>
            <ac:spMk id="2" creationId="{FB754EC9-40B5-45ED-F0DA-6F9C94218012}"/>
          </ac:spMkLst>
        </pc:spChg>
        <pc:spChg chg="mod">
          <ac:chgData name="Bradley Ian Kingsley" userId="S::bik5@nau.edu::7f439f39-fe26-486e-876f-38218e39d5fd" providerId="AD" clId="Web-{1B0246B8-73CF-4015-A537-EDC6154A3EAB}" dt="2022-09-16T20:00:25.571" v="341" actId="20577"/>
          <ac:spMkLst>
            <pc:docMk/>
            <pc:sldMk cId="1703826502" sldId="258"/>
            <ac:spMk id="3" creationId="{A250D1A8-AB59-C8BF-0C2B-CF08D2B857FB}"/>
          </ac:spMkLst>
        </pc:spChg>
        <pc:picChg chg="add del mod">
          <ac:chgData name="Bradley Ian Kingsley" userId="S::bik5@nau.edu::7f439f39-fe26-486e-876f-38218e39d5fd" providerId="AD" clId="Web-{1B0246B8-73CF-4015-A537-EDC6154A3EAB}" dt="2022-09-16T19:54:06.202" v="145"/>
          <ac:picMkLst>
            <pc:docMk/>
            <pc:sldMk cId="1703826502" sldId="258"/>
            <ac:picMk id="5" creationId="{A30DBB6A-0D00-AE17-9316-92D49B20E90B}"/>
          </ac:picMkLst>
        </pc:picChg>
        <pc:picChg chg="add del">
          <ac:chgData name="Bradley Ian Kingsley" userId="S::bik5@nau.edu::7f439f39-fe26-486e-876f-38218e39d5fd" providerId="AD" clId="Web-{1B0246B8-73CF-4015-A537-EDC6154A3EAB}" dt="2022-09-16T19:47:45.942" v="141"/>
          <ac:picMkLst>
            <pc:docMk/>
            <pc:sldMk cId="1703826502" sldId="258"/>
            <ac:picMk id="7" creationId="{BE0391AA-3133-5492-1602-ABF348798008}"/>
          </ac:picMkLst>
        </pc:picChg>
        <pc:picChg chg="add del mod">
          <ac:chgData name="Bradley Ian Kingsley" userId="S::bik5@nau.edu::7f439f39-fe26-486e-876f-38218e39d5fd" providerId="AD" clId="Web-{1B0246B8-73CF-4015-A537-EDC6154A3EAB}" dt="2022-09-16T19:54:53.422" v="154"/>
          <ac:picMkLst>
            <pc:docMk/>
            <pc:sldMk cId="1703826502" sldId="258"/>
            <ac:picMk id="9" creationId="{0274041F-1936-5B7F-53EC-FEE34FE255CA}"/>
          </ac:picMkLst>
        </pc:picChg>
        <pc:picChg chg="add del mod">
          <ac:chgData name="Bradley Ian Kingsley" userId="S::bik5@nau.edu::7f439f39-fe26-486e-876f-38218e39d5fd" providerId="AD" clId="Web-{1B0246B8-73CF-4015-A537-EDC6154A3EAB}" dt="2022-09-16T19:54:10.405" v="148"/>
          <ac:picMkLst>
            <pc:docMk/>
            <pc:sldMk cId="1703826502" sldId="258"/>
            <ac:picMk id="10" creationId="{FC355BCD-6F8D-9091-04DC-E73DD4830734}"/>
          </ac:picMkLst>
        </pc:picChg>
        <pc:picChg chg="add del mod">
          <ac:chgData name="Bradley Ian Kingsley" userId="S::bik5@nau.edu::7f439f39-fe26-486e-876f-38218e39d5fd" providerId="AD" clId="Web-{1B0246B8-73CF-4015-A537-EDC6154A3EAB}" dt="2022-09-16T19:54:28.312" v="151"/>
          <ac:picMkLst>
            <pc:docMk/>
            <pc:sldMk cId="1703826502" sldId="258"/>
            <ac:picMk id="11" creationId="{0874F862-2AF1-7659-82BA-4589CF2DD743}"/>
          </ac:picMkLst>
        </pc:picChg>
        <pc:picChg chg="add del mod">
          <ac:chgData name="Bradley Ian Kingsley" userId="S::bik5@nau.edu::7f439f39-fe26-486e-876f-38218e39d5fd" providerId="AD" clId="Web-{1B0246B8-73CF-4015-A537-EDC6154A3EAB}" dt="2022-09-16T19:56:30.721" v="158"/>
          <ac:picMkLst>
            <pc:docMk/>
            <pc:sldMk cId="1703826502" sldId="258"/>
            <ac:picMk id="12" creationId="{6CE4C2D0-E833-0167-36BA-1119326DC382}"/>
          </ac:picMkLst>
        </pc:picChg>
        <pc:picChg chg="add mod">
          <ac:chgData name="Bradley Ian Kingsley" userId="S::bik5@nau.edu::7f439f39-fe26-486e-876f-38218e39d5fd" providerId="AD" clId="Web-{1B0246B8-73CF-4015-A537-EDC6154A3EAB}" dt="2022-09-16T20:00:14.337" v="336" actId="1076"/>
          <ac:picMkLst>
            <pc:docMk/>
            <pc:sldMk cId="1703826502" sldId="258"/>
            <ac:picMk id="13" creationId="{67EEB26A-4CA8-7972-C667-AA0CC7F1D6E9}"/>
          </ac:picMkLst>
        </pc:picChg>
        <pc:picChg chg="add mod">
          <ac:chgData name="Bradley Ian Kingsley" userId="S::bik5@nau.edu::7f439f39-fe26-486e-876f-38218e39d5fd" providerId="AD" clId="Web-{1B0246B8-73CF-4015-A537-EDC6154A3EAB}" dt="2022-09-16T20:00:11.258" v="335" actId="1076"/>
          <ac:picMkLst>
            <pc:docMk/>
            <pc:sldMk cId="1703826502" sldId="258"/>
            <ac:picMk id="15" creationId="{C6F2C8BE-7207-D4C0-25CA-4C7CE847B062}"/>
          </ac:picMkLst>
        </pc:picChg>
      </pc:sldChg>
      <pc:sldChg chg="modSp new">
        <pc:chgData name="Bradley Ian Kingsley" userId="S::bik5@nau.edu::7f439f39-fe26-486e-876f-38218e39d5fd" providerId="AD" clId="Web-{1B0246B8-73CF-4015-A537-EDC6154A3EAB}" dt="2022-09-16T20:01:22.448" v="350" actId="20577"/>
        <pc:sldMkLst>
          <pc:docMk/>
          <pc:sldMk cId="997293223" sldId="260"/>
        </pc:sldMkLst>
        <pc:spChg chg="mod">
          <ac:chgData name="Bradley Ian Kingsley" userId="S::bik5@nau.edu::7f439f39-fe26-486e-876f-38218e39d5fd" providerId="AD" clId="Web-{1B0246B8-73CF-4015-A537-EDC6154A3EAB}" dt="2022-09-16T20:01:22.448" v="350" actId="20577"/>
          <ac:spMkLst>
            <pc:docMk/>
            <pc:sldMk cId="997293223" sldId="260"/>
            <ac:spMk id="2" creationId="{A4AD3900-090B-9800-E76B-964151E0307E}"/>
          </ac:spMkLst>
        </pc:spChg>
      </pc:sldChg>
      <pc:sldChg chg="modSp new">
        <pc:chgData name="Bradley Ian Kingsley" userId="S::bik5@nau.edu::7f439f39-fe26-486e-876f-38218e39d5fd" providerId="AD" clId="Web-{1B0246B8-73CF-4015-A537-EDC6154A3EAB}" dt="2022-09-16T20:01:28.354" v="354" actId="20577"/>
        <pc:sldMkLst>
          <pc:docMk/>
          <pc:sldMk cId="2729685103" sldId="261"/>
        </pc:sldMkLst>
        <pc:spChg chg="mod">
          <ac:chgData name="Bradley Ian Kingsley" userId="S::bik5@nau.edu::7f439f39-fe26-486e-876f-38218e39d5fd" providerId="AD" clId="Web-{1B0246B8-73CF-4015-A537-EDC6154A3EAB}" dt="2022-09-16T20:01:28.354" v="354" actId="20577"/>
          <ac:spMkLst>
            <pc:docMk/>
            <pc:sldMk cId="2729685103" sldId="261"/>
            <ac:spMk id="2" creationId="{EA9FB182-56D7-69E6-0886-898423BE3718}"/>
          </ac:spMkLst>
        </pc:spChg>
      </pc:sldChg>
      <pc:sldChg chg="modSp new">
        <pc:chgData name="Bradley Ian Kingsley" userId="S::bik5@nau.edu::7f439f39-fe26-486e-876f-38218e39d5fd" providerId="AD" clId="Web-{1B0246B8-73CF-4015-A537-EDC6154A3EAB}" dt="2022-09-16T20:01:38.214" v="361" actId="20577"/>
        <pc:sldMkLst>
          <pc:docMk/>
          <pc:sldMk cId="4047936941" sldId="262"/>
        </pc:sldMkLst>
        <pc:spChg chg="mod">
          <ac:chgData name="Bradley Ian Kingsley" userId="S::bik5@nau.edu::7f439f39-fe26-486e-876f-38218e39d5fd" providerId="AD" clId="Web-{1B0246B8-73CF-4015-A537-EDC6154A3EAB}" dt="2022-09-16T20:01:38.214" v="361" actId="20577"/>
          <ac:spMkLst>
            <pc:docMk/>
            <pc:sldMk cId="4047936941" sldId="262"/>
            <ac:spMk id="2" creationId="{C90EE9BE-42B5-3907-68E0-03DDC07EF949}"/>
          </ac:spMkLst>
        </pc:spChg>
      </pc:sldChg>
    </pc:docChg>
  </pc:docChgLst>
  <pc:docChgLst>
    <pc:chgData name="Bradley Ian Kingsley" userId="S::bik5@nau.edu::7f439f39-fe26-486e-876f-38218e39d5fd" providerId="AD" clId="Web-{7003F93D-3B9F-418A-B8AC-1597A62ED13E}"/>
    <pc:docChg chg="delSld modSld">
      <pc:chgData name="Bradley Ian Kingsley" userId="S::bik5@nau.edu::7f439f39-fe26-486e-876f-38218e39d5fd" providerId="AD" clId="Web-{7003F93D-3B9F-418A-B8AC-1597A62ED13E}" dt="2022-09-16T20:17:44.350" v="266" actId="20577"/>
      <pc:docMkLst>
        <pc:docMk/>
      </pc:docMkLst>
      <pc:sldChg chg="addSp modSp">
        <pc:chgData name="Bradley Ian Kingsley" userId="S::bik5@nau.edu::7f439f39-fe26-486e-876f-38218e39d5fd" providerId="AD" clId="Web-{7003F93D-3B9F-418A-B8AC-1597A62ED13E}" dt="2022-09-16T20:14:59.572" v="206" actId="1076"/>
        <pc:sldMkLst>
          <pc:docMk/>
          <pc:sldMk cId="109857222" sldId="256"/>
        </pc:sldMkLst>
        <pc:spChg chg="add mod">
          <ac:chgData name="Bradley Ian Kingsley" userId="S::bik5@nau.edu::7f439f39-fe26-486e-876f-38218e39d5fd" providerId="AD" clId="Web-{7003F93D-3B9F-418A-B8AC-1597A62ED13E}" dt="2022-09-16T20:14:59.572" v="206" actId="1076"/>
          <ac:spMkLst>
            <pc:docMk/>
            <pc:sldMk cId="109857222" sldId="256"/>
            <ac:spMk id="7" creationId="{741D5DD4-EA16-A150-0EB6-3914581BD779}"/>
          </ac:spMkLst>
        </pc:spChg>
      </pc:sldChg>
      <pc:sldChg chg="addSp modSp">
        <pc:chgData name="Bradley Ian Kingsley" userId="S::bik5@nau.edu::7f439f39-fe26-486e-876f-38218e39d5fd" providerId="AD" clId="Web-{7003F93D-3B9F-418A-B8AC-1597A62ED13E}" dt="2022-09-16T20:15:58.795" v="246" actId="1076"/>
        <pc:sldMkLst>
          <pc:docMk/>
          <pc:sldMk cId="1181487116" sldId="257"/>
        </pc:sldMkLst>
        <pc:spChg chg="mod">
          <ac:chgData name="Bradley Ian Kingsley" userId="S::bik5@nau.edu::7f439f39-fe26-486e-876f-38218e39d5fd" providerId="AD" clId="Web-{7003F93D-3B9F-418A-B8AC-1597A62ED13E}" dt="2022-09-16T20:13:12.002" v="149" actId="20577"/>
          <ac:spMkLst>
            <pc:docMk/>
            <pc:sldMk cId="1181487116" sldId="257"/>
            <ac:spMk id="2" creationId="{692080DB-0139-7859-A9C7-A36E0E1B1ADD}"/>
          </ac:spMkLst>
        </pc:spChg>
        <pc:spChg chg="add mod">
          <ac:chgData name="Bradley Ian Kingsley" userId="S::bik5@nau.edu::7f439f39-fe26-486e-876f-38218e39d5fd" providerId="AD" clId="Web-{7003F93D-3B9F-418A-B8AC-1597A62ED13E}" dt="2022-09-16T20:15:58.795" v="246" actId="1076"/>
          <ac:spMkLst>
            <pc:docMk/>
            <pc:sldMk cId="1181487116" sldId="257"/>
            <ac:spMk id="4" creationId="{803BF565-DBD7-5065-7F51-569F5FACF64D}"/>
          </ac:spMkLst>
        </pc:spChg>
        <pc:picChg chg="mod">
          <ac:chgData name="Bradley Ian Kingsley" userId="S::bik5@nau.edu::7f439f39-fe26-486e-876f-38218e39d5fd" providerId="AD" clId="Web-{7003F93D-3B9F-418A-B8AC-1597A62ED13E}" dt="2022-09-16T20:15:53.607" v="245" actId="1076"/>
          <ac:picMkLst>
            <pc:docMk/>
            <pc:sldMk cId="1181487116" sldId="257"/>
            <ac:picMk id="3" creationId="{A4A60E72-BB80-810B-6505-D2D5BD377C06}"/>
          </ac:picMkLst>
        </pc:picChg>
      </pc:sldChg>
      <pc:sldChg chg="addSp modSp">
        <pc:chgData name="Bradley Ian Kingsley" userId="S::bik5@nau.edu::7f439f39-fe26-486e-876f-38218e39d5fd" providerId="AD" clId="Web-{7003F93D-3B9F-418A-B8AC-1597A62ED13E}" dt="2022-09-16T20:17:44.350" v="266" actId="20577"/>
        <pc:sldMkLst>
          <pc:docMk/>
          <pc:sldMk cId="1703826502" sldId="258"/>
        </pc:sldMkLst>
        <pc:spChg chg="mod">
          <ac:chgData name="Bradley Ian Kingsley" userId="S::bik5@nau.edu::7f439f39-fe26-486e-876f-38218e39d5fd" providerId="AD" clId="Web-{7003F93D-3B9F-418A-B8AC-1597A62ED13E}" dt="2022-09-16T20:17:44.350" v="266" actId="20577"/>
          <ac:spMkLst>
            <pc:docMk/>
            <pc:sldMk cId="1703826502" sldId="258"/>
            <ac:spMk id="3" creationId="{A250D1A8-AB59-C8BF-0C2B-CF08D2B857FB}"/>
          </ac:spMkLst>
        </pc:spChg>
        <pc:spChg chg="add mod">
          <ac:chgData name="Bradley Ian Kingsley" userId="S::bik5@nau.edu::7f439f39-fe26-486e-876f-38218e39d5fd" providerId="AD" clId="Web-{7003F93D-3B9F-418A-B8AC-1597A62ED13E}" dt="2022-09-16T20:16:44.611" v="257" actId="1076"/>
          <ac:spMkLst>
            <pc:docMk/>
            <pc:sldMk cId="1703826502" sldId="258"/>
            <ac:spMk id="4" creationId="{7C373512-E2D0-A6B8-0DF7-01E331412F79}"/>
          </ac:spMkLst>
        </pc:spChg>
      </pc:sldChg>
      <pc:sldChg chg="addSp modSp">
        <pc:chgData name="Bradley Ian Kingsley" userId="S::bik5@nau.edu::7f439f39-fe26-486e-876f-38218e39d5fd" providerId="AD" clId="Web-{7003F93D-3B9F-418A-B8AC-1597A62ED13E}" dt="2022-09-16T20:16:28.407" v="255" actId="1076"/>
        <pc:sldMkLst>
          <pc:docMk/>
          <pc:sldMk cId="1443934832" sldId="259"/>
        </pc:sldMkLst>
        <pc:spChg chg="add mod">
          <ac:chgData name="Bradley Ian Kingsley" userId="S::bik5@nau.edu::7f439f39-fe26-486e-876f-38218e39d5fd" providerId="AD" clId="Web-{7003F93D-3B9F-418A-B8AC-1597A62ED13E}" dt="2022-09-16T20:16:28.407" v="255" actId="1076"/>
          <ac:spMkLst>
            <pc:docMk/>
            <pc:sldMk cId="1443934832" sldId="259"/>
            <ac:spMk id="4" creationId="{7DBA4B0D-FF2D-7785-C23D-A97C300AAF77}"/>
          </ac:spMkLst>
        </pc:spChg>
      </pc:sldChg>
      <pc:sldChg chg="addSp modSp">
        <pc:chgData name="Bradley Ian Kingsley" userId="S::bik5@nau.edu::7f439f39-fe26-486e-876f-38218e39d5fd" providerId="AD" clId="Web-{7003F93D-3B9F-418A-B8AC-1597A62ED13E}" dt="2022-09-16T20:16:08.530" v="249" actId="1076"/>
        <pc:sldMkLst>
          <pc:docMk/>
          <pc:sldMk cId="997293223" sldId="260"/>
        </pc:sldMkLst>
        <pc:spChg chg="mod">
          <ac:chgData name="Bradley Ian Kingsley" userId="S::bik5@nau.edu::7f439f39-fe26-486e-876f-38218e39d5fd" providerId="AD" clId="Web-{7003F93D-3B9F-418A-B8AC-1597A62ED13E}" dt="2022-09-16T20:07:57.385" v="92" actId="1076"/>
          <ac:spMkLst>
            <pc:docMk/>
            <pc:sldMk cId="997293223" sldId="260"/>
            <ac:spMk id="2" creationId="{A4AD3900-090B-9800-E76B-964151E0307E}"/>
          </ac:spMkLst>
        </pc:spChg>
        <pc:spChg chg="mod">
          <ac:chgData name="Bradley Ian Kingsley" userId="S::bik5@nau.edu::7f439f39-fe26-486e-876f-38218e39d5fd" providerId="AD" clId="Web-{7003F93D-3B9F-418A-B8AC-1597A62ED13E}" dt="2022-09-16T20:11:57.371" v="141" actId="20577"/>
          <ac:spMkLst>
            <pc:docMk/>
            <pc:sldMk cId="997293223" sldId="260"/>
            <ac:spMk id="3" creationId="{E7DE4EA3-A28D-BC91-6893-C9206B85AE06}"/>
          </ac:spMkLst>
        </pc:spChg>
        <pc:spChg chg="add mod">
          <ac:chgData name="Bradley Ian Kingsley" userId="S::bik5@nau.edu::7f439f39-fe26-486e-876f-38218e39d5fd" providerId="AD" clId="Web-{7003F93D-3B9F-418A-B8AC-1597A62ED13E}" dt="2022-09-16T20:07:38.134" v="88" actId="1076"/>
          <ac:spMkLst>
            <pc:docMk/>
            <pc:sldMk cId="997293223" sldId="260"/>
            <ac:spMk id="4" creationId="{DEF9245C-1BEC-CF1B-2BF5-92DE0775419A}"/>
          </ac:spMkLst>
        </pc:spChg>
        <pc:spChg chg="add mod">
          <ac:chgData name="Bradley Ian Kingsley" userId="S::bik5@nau.edu::7f439f39-fe26-486e-876f-38218e39d5fd" providerId="AD" clId="Web-{7003F93D-3B9F-418A-B8AC-1597A62ED13E}" dt="2022-09-16T20:08:10.980" v="96" actId="1076"/>
          <ac:spMkLst>
            <pc:docMk/>
            <pc:sldMk cId="997293223" sldId="260"/>
            <ac:spMk id="5" creationId="{E5300012-2FCC-C88E-C2B9-972D7C9084A4}"/>
          </ac:spMkLst>
        </pc:spChg>
        <pc:spChg chg="add mod">
          <ac:chgData name="Bradley Ian Kingsley" userId="S::bik5@nau.edu::7f439f39-fe26-486e-876f-38218e39d5fd" providerId="AD" clId="Web-{7003F93D-3B9F-418A-B8AC-1597A62ED13E}" dt="2022-09-16T20:12:08.919" v="144" actId="1076"/>
          <ac:spMkLst>
            <pc:docMk/>
            <pc:sldMk cId="997293223" sldId="260"/>
            <ac:spMk id="6" creationId="{26B67E5D-4EE4-9171-0F94-1C1A3489F713}"/>
          </ac:spMkLst>
        </pc:spChg>
        <pc:spChg chg="add mod">
          <ac:chgData name="Bradley Ian Kingsley" userId="S::bik5@nau.edu::7f439f39-fe26-486e-876f-38218e39d5fd" providerId="AD" clId="Web-{7003F93D-3B9F-418A-B8AC-1597A62ED13E}" dt="2022-09-16T20:16:08.530" v="249" actId="1076"/>
          <ac:spMkLst>
            <pc:docMk/>
            <pc:sldMk cId="997293223" sldId="260"/>
            <ac:spMk id="7" creationId="{D1B49FA0-1E02-AC0F-6D38-51BC491393D9}"/>
          </ac:spMkLst>
        </pc:spChg>
      </pc:sldChg>
      <pc:sldChg chg="modSp del">
        <pc:chgData name="Bradley Ian Kingsley" userId="S::bik5@nau.edu::7f439f39-fe26-486e-876f-38218e39d5fd" providerId="AD" clId="Web-{7003F93D-3B9F-418A-B8AC-1597A62ED13E}" dt="2022-09-16T20:10:56.914" v="137"/>
        <pc:sldMkLst>
          <pc:docMk/>
          <pc:sldMk cId="2729685103" sldId="261"/>
        </pc:sldMkLst>
        <pc:spChg chg="mod">
          <ac:chgData name="Bradley Ian Kingsley" userId="S::bik5@nau.edu::7f439f39-fe26-486e-876f-38218e39d5fd" providerId="AD" clId="Web-{7003F93D-3B9F-418A-B8AC-1597A62ED13E}" dt="2022-09-16T20:04:49.497" v="24" actId="20577"/>
          <ac:spMkLst>
            <pc:docMk/>
            <pc:sldMk cId="2729685103" sldId="261"/>
            <ac:spMk id="2" creationId="{EA9FB182-56D7-69E6-0886-898423BE3718}"/>
          </ac:spMkLst>
        </pc:spChg>
      </pc:sldChg>
      <pc:sldChg chg="addSp delSp modSp mod setBg">
        <pc:chgData name="Bradley Ian Kingsley" userId="S::bik5@nau.edu::7f439f39-fe26-486e-876f-38218e39d5fd" providerId="AD" clId="Web-{7003F93D-3B9F-418A-B8AC-1597A62ED13E}" dt="2022-09-16T20:16:17.656" v="252" actId="1076"/>
        <pc:sldMkLst>
          <pc:docMk/>
          <pc:sldMk cId="4047936941" sldId="262"/>
        </pc:sldMkLst>
        <pc:spChg chg="mod">
          <ac:chgData name="Bradley Ian Kingsley" userId="S::bik5@nau.edu::7f439f39-fe26-486e-876f-38218e39d5fd" providerId="AD" clId="Web-{7003F93D-3B9F-418A-B8AC-1597A62ED13E}" dt="2022-09-16T20:03:20.662" v="1"/>
          <ac:spMkLst>
            <pc:docMk/>
            <pc:sldMk cId="4047936941" sldId="262"/>
            <ac:spMk id="2" creationId="{C90EE9BE-42B5-3907-68E0-03DDC07EF949}"/>
          </ac:spMkLst>
        </pc:spChg>
        <pc:spChg chg="del">
          <ac:chgData name="Bradley Ian Kingsley" userId="S::bik5@nau.edu::7f439f39-fe26-486e-876f-38218e39d5fd" providerId="AD" clId="Web-{7003F93D-3B9F-418A-B8AC-1597A62ED13E}" dt="2022-09-16T20:03:14.365" v="0"/>
          <ac:spMkLst>
            <pc:docMk/>
            <pc:sldMk cId="4047936941" sldId="262"/>
            <ac:spMk id="3" creationId="{A67518E3-7F78-BE61-2241-8FCDA5666056}"/>
          </ac:spMkLst>
        </pc:spChg>
        <pc:spChg chg="add mod">
          <ac:chgData name="Bradley Ian Kingsley" userId="S::bik5@nau.edu::7f439f39-fe26-486e-876f-38218e39d5fd" providerId="AD" clId="Web-{7003F93D-3B9F-418A-B8AC-1597A62ED13E}" dt="2022-09-16T20:16:17.656" v="252" actId="1076"/>
          <ac:spMkLst>
            <pc:docMk/>
            <pc:sldMk cId="4047936941" sldId="262"/>
            <ac:spMk id="6" creationId="{B719098C-85E7-B778-4F28-4D76644FBCE2}"/>
          </ac:spMkLst>
        </pc:spChg>
        <pc:graphicFrameChg chg="add mod ord modGraphic">
          <ac:chgData name="Bradley Ian Kingsley" userId="S::bik5@nau.edu::7f439f39-fe26-486e-876f-38218e39d5fd" providerId="AD" clId="Web-{7003F93D-3B9F-418A-B8AC-1597A62ED13E}" dt="2022-09-16T20:05:26.781" v="29"/>
          <ac:graphicFrameMkLst>
            <pc:docMk/>
            <pc:sldMk cId="4047936941" sldId="262"/>
            <ac:graphicFrameMk id="5" creationId="{BA088A8E-6BE8-3C92-A653-090D916E9786}"/>
          </ac:graphicFrameMkLst>
        </pc:graphicFrameChg>
      </pc:sldChg>
    </pc:docChg>
  </pc:docChgLst>
  <pc:docChgLst>
    <pc:chgData name="Dustin John Haines" userId="S::djh476@nau.edu::304e8bcd-f59f-4d3c-b64d-ec67b6f55e43" providerId="AD" clId="Web-{6225844D-1A92-4606-BF01-32CC7319C224}"/>
    <pc:docChg chg="modSld">
      <pc:chgData name="Dustin John Haines" userId="S::djh476@nau.edu::304e8bcd-f59f-4d3c-b64d-ec67b6f55e43" providerId="AD" clId="Web-{6225844D-1A92-4606-BF01-32CC7319C224}" dt="2022-09-21T00:07:43.716" v="280" actId="20577"/>
      <pc:docMkLst>
        <pc:docMk/>
      </pc:docMkLst>
      <pc:sldChg chg="modSp">
        <pc:chgData name="Dustin John Haines" userId="S::djh476@nau.edu::304e8bcd-f59f-4d3c-b64d-ec67b6f55e43" providerId="AD" clId="Web-{6225844D-1A92-4606-BF01-32CC7319C224}" dt="2022-09-20T23:33:03.567" v="88" actId="20577"/>
        <pc:sldMkLst>
          <pc:docMk/>
          <pc:sldMk cId="109857222" sldId="256"/>
        </pc:sldMkLst>
        <pc:spChg chg="mod">
          <ac:chgData name="Dustin John Haines" userId="S::djh476@nau.edu::304e8bcd-f59f-4d3c-b64d-ec67b6f55e43" providerId="AD" clId="Web-{6225844D-1A92-4606-BF01-32CC7319C224}" dt="2022-09-20T23:33:03.567" v="88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modSp">
        <pc:chgData name="Dustin John Haines" userId="S::djh476@nau.edu::304e8bcd-f59f-4d3c-b64d-ec67b6f55e43" providerId="AD" clId="Web-{6225844D-1A92-4606-BF01-32CC7319C224}" dt="2022-09-20T23:35:27.560" v="92" actId="20577"/>
        <pc:sldMkLst>
          <pc:docMk/>
          <pc:sldMk cId="1703826502" sldId="258"/>
        </pc:sldMkLst>
        <pc:spChg chg="mod">
          <ac:chgData name="Dustin John Haines" userId="S::djh476@nau.edu::304e8bcd-f59f-4d3c-b64d-ec67b6f55e43" providerId="AD" clId="Web-{6225844D-1A92-4606-BF01-32CC7319C224}" dt="2022-09-20T23:35:27.560" v="92" actId="20577"/>
          <ac:spMkLst>
            <pc:docMk/>
            <pc:sldMk cId="1703826502" sldId="258"/>
            <ac:spMk id="3" creationId="{A250D1A8-AB59-C8BF-0C2B-CF08D2B857FB}"/>
          </ac:spMkLst>
        </pc:spChg>
      </pc:sldChg>
      <pc:sldChg chg="modSp">
        <pc:chgData name="Dustin John Haines" userId="S::djh476@nau.edu::304e8bcd-f59f-4d3c-b64d-ec67b6f55e43" providerId="AD" clId="Web-{6225844D-1A92-4606-BF01-32CC7319C224}" dt="2022-09-20T23:53:41.465" v="272" actId="20577"/>
        <pc:sldMkLst>
          <pc:docMk/>
          <pc:sldMk cId="1443934832" sldId="259"/>
        </pc:sldMkLst>
        <pc:spChg chg="mod">
          <ac:chgData name="Dustin John Haines" userId="S::djh476@nau.edu::304e8bcd-f59f-4d3c-b64d-ec67b6f55e43" providerId="AD" clId="Web-{6225844D-1A92-4606-BF01-32CC7319C224}" dt="2022-09-20T23:53:41.465" v="272" actId="20577"/>
          <ac:spMkLst>
            <pc:docMk/>
            <pc:sldMk cId="1443934832" sldId="259"/>
            <ac:spMk id="4" creationId="{7DBA4B0D-FF2D-7785-C23D-A97C300AAF77}"/>
          </ac:spMkLst>
        </pc:spChg>
      </pc:sldChg>
      <pc:sldChg chg="modSp">
        <pc:chgData name="Dustin John Haines" userId="S::djh476@nau.edu::304e8bcd-f59f-4d3c-b64d-ec67b6f55e43" providerId="AD" clId="Web-{6225844D-1A92-4606-BF01-32CC7319C224}" dt="2022-09-20T23:51:53.100" v="262" actId="1076"/>
        <pc:sldMkLst>
          <pc:docMk/>
          <pc:sldMk cId="997293223" sldId="260"/>
        </pc:sldMkLst>
        <pc:spChg chg="mod">
          <ac:chgData name="Dustin John Haines" userId="S::djh476@nau.edu::304e8bcd-f59f-4d3c-b64d-ec67b6f55e43" providerId="AD" clId="Web-{6225844D-1A92-4606-BF01-32CC7319C224}" dt="2022-09-20T23:51:53.100" v="262" actId="1076"/>
          <ac:spMkLst>
            <pc:docMk/>
            <pc:sldMk cId="997293223" sldId="260"/>
            <ac:spMk id="5" creationId="{E5300012-2FCC-C88E-C2B9-972D7C9084A4}"/>
          </ac:spMkLst>
        </pc:spChg>
        <pc:spChg chg="mod">
          <ac:chgData name="Dustin John Haines" userId="S::djh476@nau.edu::304e8bcd-f59f-4d3c-b64d-ec67b6f55e43" providerId="AD" clId="Web-{6225844D-1A92-4606-BF01-32CC7319C224}" dt="2022-09-20T23:51:50.631" v="261" actId="14100"/>
          <ac:spMkLst>
            <pc:docMk/>
            <pc:sldMk cId="997293223" sldId="260"/>
            <ac:spMk id="6" creationId="{26B67E5D-4EE4-9171-0F94-1C1A3489F713}"/>
          </ac:spMkLst>
        </pc:spChg>
      </pc:sldChg>
      <pc:sldChg chg="modSp">
        <pc:chgData name="Dustin John Haines" userId="S::djh476@nau.edu::304e8bcd-f59f-4d3c-b64d-ec67b6f55e43" providerId="AD" clId="Web-{6225844D-1A92-4606-BF01-32CC7319C224}" dt="2022-09-20T23:53:32.730" v="270" actId="1076"/>
        <pc:sldMkLst>
          <pc:docMk/>
          <pc:sldMk cId="4047936941" sldId="262"/>
        </pc:sldMkLst>
        <pc:spChg chg="mod">
          <ac:chgData name="Dustin John Haines" userId="S::djh476@nau.edu::304e8bcd-f59f-4d3c-b64d-ec67b6f55e43" providerId="AD" clId="Web-{6225844D-1A92-4606-BF01-32CC7319C224}" dt="2022-09-20T23:53:32.730" v="270" actId="1076"/>
          <ac:spMkLst>
            <pc:docMk/>
            <pc:sldMk cId="4047936941" sldId="262"/>
            <ac:spMk id="6" creationId="{B719098C-85E7-B778-4F28-4D76644FBCE2}"/>
          </ac:spMkLst>
        </pc:spChg>
      </pc:sldChg>
      <pc:sldChg chg="modSp">
        <pc:chgData name="Dustin John Haines" userId="S::djh476@nau.edu::304e8bcd-f59f-4d3c-b64d-ec67b6f55e43" providerId="AD" clId="Web-{6225844D-1A92-4606-BF01-32CC7319C224}" dt="2022-09-20T23:46:16.502" v="192" actId="20577"/>
        <pc:sldMkLst>
          <pc:docMk/>
          <pc:sldMk cId="983822374" sldId="263"/>
        </pc:sldMkLst>
        <pc:spChg chg="mod">
          <ac:chgData name="Dustin John Haines" userId="S::djh476@nau.edu::304e8bcd-f59f-4d3c-b64d-ec67b6f55e43" providerId="AD" clId="Web-{6225844D-1A92-4606-BF01-32CC7319C224}" dt="2022-09-20T23:46:16.502" v="192" actId="20577"/>
          <ac:spMkLst>
            <pc:docMk/>
            <pc:sldMk cId="983822374" sldId="263"/>
            <ac:spMk id="3" creationId="{202CBB73-D3FD-31D6-C1C2-3CF166700986}"/>
          </ac:spMkLst>
        </pc:spChg>
        <pc:spChg chg="mod">
          <ac:chgData name="Dustin John Haines" userId="S::djh476@nau.edu::304e8bcd-f59f-4d3c-b64d-ec67b6f55e43" providerId="AD" clId="Web-{6225844D-1A92-4606-BF01-32CC7319C224}" dt="2022-09-20T23:43:43.759" v="178" actId="1076"/>
          <ac:spMkLst>
            <pc:docMk/>
            <pc:sldMk cId="983822374" sldId="263"/>
            <ac:spMk id="4" creationId="{8D65C040-66D4-6831-B416-1D65E2E63AF0}"/>
          </ac:spMkLst>
        </pc:spChg>
      </pc:sldChg>
      <pc:sldChg chg="modSp">
        <pc:chgData name="Dustin John Haines" userId="S::djh476@nau.edu::304e8bcd-f59f-4d3c-b64d-ec67b6f55e43" providerId="AD" clId="Web-{6225844D-1A92-4606-BF01-32CC7319C224}" dt="2022-09-21T00:07:43.716" v="280" actId="20577"/>
        <pc:sldMkLst>
          <pc:docMk/>
          <pc:sldMk cId="1018999016" sldId="266"/>
        </pc:sldMkLst>
        <pc:spChg chg="mod">
          <ac:chgData name="Dustin John Haines" userId="S::djh476@nau.edu::304e8bcd-f59f-4d3c-b64d-ec67b6f55e43" providerId="AD" clId="Web-{6225844D-1A92-4606-BF01-32CC7319C224}" dt="2022-09-21T00:07:43.716" v="280" actId="20577"/>
          <ac:spMkLst>
            <pc:docMk/>
            <pc:sldMk cId="1018999016" sldId="266"/>
            <ac:spMk id="3" creationId="{89F67DF2-BABC-35BE-C575-2640FBE88D69}"/>
          </ac:spMkLst>
        </pc:spChg>
      </pc:sldChg>
      <pc:sldChg chg="modSp">
        <pc:chgData name="Dustin John Haines" userId="S::djh476@nau.edu::304e8bcd-f59f-4d3c-b64d-ec67b6f55e43" providerId="AD" clId="Web-{6225844D-1A92-4606-BF01-32CC7319C224}" dt="2022-09-20T23:28:33.756" v="83" actId="20577"/>
        <pc:sldMkLst>
          <pc:docMk/>
          <pc:sldMk cId="679673975" sldId="267"/>
        </pc:sldMkLst>
        <pc:spChg chg="mod">
          <ac:chgData name="Dustin John Haines" userId="S::djh476@nau.edu::304e8bcd-f59f-4d3c-b64d-ec67b6f55e43" providerId="AD" clId="Web-{6225844D-1A92-4606-BF01-32CC7319C224}" dt="2022-09-20T23:28:33.756" v="83" actId="20577"/>
          <ac:spMkLst>
            <pc:docMk/>
            <pc:sldMk cId="679673975" sldId="267"/>
            <ac:spMk id="5" creationId="{9D1B1379-B37D-0CE9-1624-E8173338E107}"/>
          </ac:spMkLst>
        </pc:spChg>
      </pc:sldChg>
      <pc:sldChg chg="modSp">
        <pc:chgData name="Dustin John Haines" userId="S::djh476@nau.edu::304e8bcd-f59f-4d3c-b64d-ec67b6f55e43" providerId="AD" clId="Web-{6225844D-1A92-4606-BF01-32CC7319C224}" dt="2022-09-20T23:24:54.570" v="59" actId="1076"/>
        <pc:sldMkLst>
          <pc:docMk/>
          <pc:sldMk cId="3374499166" sldId="268"/>
        </pc:sldMkLst>
        <pc:spChg chg="mod">
          <ac:chgData name="Dustin John Haines" userId="S::djh476@nau.edu::304e8bcd-f59f-4d3c-b64d-ec67b6f55e43" providerId="AD" clId="Web-{6225844D-1A92-4606-BF01-32CC7319C224}" dt="2022-09-20T23:24:54.570" v="59" actId="1076"/>
          <ac:spMkLst>
            <pc:docMk/>
            <pc:sldMk cId="3374499166" sldId="268"/>
            <ac:spMk id="3" creationId="{A0542659-E935-D448-AD9F-66826FF36B33}"/>
          </ac:spMkLst>
        </pc:spChg>
      </pc:sldChg>
      <pc:sldChg chg="modSp">
        <pc:chgData name="Dustin John Haines" userId="S::djh476@nau.edu::304e8bcd-f59f-4d3c-b64d-ec67b6f55e43" providerId="AD" clId="Web-{6225844D-1A92-4606-BF01-32CC7319C224}" dt="2022-09-20T23:40:49.171" v="172" actId="1076"/>
        <pc:sldMkLst>
          <pc:docMk/>
          <pc:sldMk cId="3944936726" sldId="269"/>
        </pc:sldMkLst>
        <pc:spChg chg="mod">
          <ac:chgData name="Dustin John Haines" userId="S::djh476@nau.edu::304e8bcd-f59f-4d3c-b64d-ec67b6f55e43" providerId="AD" clId="Web-{6225844D-1A92-4606-BF01-32CC7319C224}" dt="2022-09-20T23:33:40.178" v="90" actId="20577"/>
          <ac:spMkLst>
            <pc:docMk/>
            <pc:sldMk cId="3944936726" sldId="269"/>
            <ac:spMk id="2" creationId="{1E69BA5D-F657-4D99-270B-5FA8D840CDDA}"/>
          </ac:spMkLst>
        </pc:spChg>
        <pc:spChg chg="mod">
          <ac:chgData name="Dustin John Haines" userId="S::djh476@nau.edu::304e8bcd-f59f-4d3c-b64d-ec67b6f55e43" providerId="AD" clId="Web-{6225844D-1A92-4606-BF01-32CC7319C224}" dt="2022-09-20T23:40:49.171" v="172" actId="1076"/>
          <ac:spMkLst>
            <pc:docMk/>
            <pc:sldMk cId="3944936726" sldId="269"/>
            <ac:spMk id="8" creationId="{C149710C-4894-5165-9337-AB71CE51D323}"/>
          </ac:spMkLst>
        </pc:spChg>
      </pc:sldChg>
    </pc:docChg>
  </pc:docChgLst>
  <pc:docChgLst>
    <pc:chgData name="Dustin John Haines" userId="S::djh476@nau.edu::304e8bcd-f59f-4d3c-b64d-ec67b6f55e43" providerId="AD" clId="Web-{C01C5788-1E59-4F67-ACB2-E22B7342BE39}"/>
    <pc:docChg chg="addSld modSld sldOrd">
      <pc:chgData name="Dustin John Haines" userId="S::djh476@nau.edu::304e8bcd-f59f-4d3c-b64d-ec67b6f55e43" providerId="AD" clId="Web-{C01C5788-1E59-4F67-ACB2-E22B7342BE39}" dt="2022-09-20T16:28:30.054" v="14"/>
      <pc:docMkLst>
        <pc:docMk/>
      </pc:docMkLst>
      <pc:sldChg chg="modSp">
        <pc:chgData name="Dustin John Haines" userId="S::djh476@nau.edu::304e8bcd-f59f-4d3c-b64d-ec67b6f55e43" providerId="AD" clId="Web-{C01C5788-1E59-4F67-ACB2-E22B7342BE39}" dt="2022-09-20T16:22:40.279" v="1" actId="20577"/>
        <pc:sldMkLst>
          <pc:docMk/>
          <pc:sldMk cId="109857222" sldId="256"/>
        </pc:sldMkLst>
        <pc:spChg chg="mod">
          <ac:chgData name="Dustin John Haines" userId="S::djh476@nau.edu::304e8bcd-f59f-4d3c-b64d-ec67b6f55e43" providerId="AD" clId="Web-{C01C5788-1E59-4F67-ACB2-E22B7342BE39}" dt="2022-09-20T16:22:40.279" v="1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addSp modSp new ord">
        <pc:chgData name="Dustin John Haines" userId="S::djh476@nau.edu::304e8bcd-f59f-4d3c-b64d-ec67b6f55e43" providerId="AD" clId="Web-{C01C5788-1E59-4F67-ACB2-E22B7342BE39}" dt="2022-09-20T16:28:30.054" v="14"/>
        <pc:sldMkLst>
          <pc:docMk/>
          <pc:sldMk cId="1827171447" sldId="265"/>
        </pc:sldMkLst>
        <pc:spChg chg="mod">
          <ac:chgData name="Dustin John Haines" userId="S::djh476@nau.edu::304e8bcd-f59f-4d3c-b64d-ec67b6f55e43" providerId="AD" clId="Web-{C01C5788-1E59-4F67-ACB2-E22B7342BE39}" dt="2022-09-20T16:28:27.538" v="13" actId="20577"/>
          <ac:spMkLst>
            <pc:docMk/>
            <pc:sldMk cId="1827171447" sldId="265"/>
            <ac:spMk id="2" creationId="{062171DD-83AE-C6E0-A241-CC3090D8AA48}"/>
          </ac:spMkLst>
        </pc:spChg>
        <pc:spChg chg="add mod">
          <ac:chgData name="Dustin John Haines" userId="S::djh476@nau.edu::304e8bcd-f59f-4d3c-b64d-ec67b6f55e43" providerId="AD" clId="Web-{C01C5788-1E59-4F67-ACB2-E22B7342BE39}" dt="2022-09-20T16:23:34.174" v="10" actId="20577"/>
          <ac:spMkLst>
            <pc:docMk/>
            <pc:sldMk cId="1827171447" sldId="265"/>
            <ac:spMk id="5" creationId="{872EDC19-9C8B-A423-18E3-4E520E87D514}"/>
          </ac:spMkLst>
        </pc:spChg>
      </pc:sldChg>
    </pc:docChg>
  </pc:docChgLst>
  <pc:docChgLst>
    <pc:chgData name="Trung Son Nguyen" userId="S::stn56@nau.edu::3f5a44e0-e97d-40b8-b007-bc1104462bcf" providerId="AD" clId="Web-{A5B7B946-7ADC-4570-9F9A-77280CA6B7A7}"/>
    <pc:docChg chg="addSld modSld sldOrd">
      <pc:chgData name="Trung Son Nguyen" userId="S::stn56@nau.edu::3f5a44e0-e97d-40b8-b007-bc1104462bcf" providerId="AD" clId="Web-{A5B7B946-7ADC-4570-9F9A-77280CA6B7A7}" dt="2022-09-20T07:53:55.847" v="454" actId="20577"/>
      <pc:docMkLst>
        <pc:docMk/>
      </pc:docMkLst>
      <pc:sldChg chg="addSp modSp ord">
        <pc:chgData name="Trung Son Nguyen" userId="S::stn56@nau.edu::3f5a44e0-e97d-40b8-b007-bc1104462bcf" providerId="AD" clId="Web-{A5B7B946-7ADC-4570-9F9A-77280CA6B7A7}" dt="2022-09-20T07:53:55.847" v="454" actId="20577"/>
        <pc:sldMkLst>
          <pc:docMk/>
          <pc:sldMk cId="983822374" sldId="263"/>
        </pc:sldMkLst>
        <pc:spChg chg="mod">
          <ac:chgData name="Trung Son Nguyen" userId="S::stn56@nau.edu::3f5a44e0-e97d-40b8-b007-bc1104462bcf" providerId="AD" clId="Web-{A5B7B946-7ADC-4570-9F9A-77280CA6B7A7}" dt="2022-09-20T07:43:57.359" v="327" actId="20577"/>
          <ac:spMkLst>
            <pc:docMk/>
            <pc:sldMk cId="983822374" sldId="263"/>
            <ac:spMk id="3" creationId="{202CBB73-D3FD-31D6-C1C2-3CF166700986}"/>
          </ac:spMkLst>
        </pc:spChg>
        <pc:spChg chg="add mod">
          <ac:chgData name="Trung Son Nguyen" userId="S::stn56@nau.edu::3f5a44e0-e97d-40b8-b007-bc1104462bcf" providerId="AD" clId="Web-{A5B7B946-7ADC-4570-9F9A-77280CA6B7A7}" dt="2022-09-20T07:53:55.847" v="454" actId="20577"/>
          <ac:spMkLst>
            <pc:docMk/>
            <pc:sldMk cId="983822374" sldId="263"/>
            <ac:spMk id="4" creationId="{8D65C040-66D4-6831-B416-1D65E2E63AF0}"/>
          </ac:spMkLst>
        </pc:spChg>
        <pc:spChg chg="add mod">
          <ac:chgData name="Trung Son Nguyen" userId="S::stn56@nau.edu::3f5a44e0-e97d-40b8-b007-bc1104462bcf" providerId="AD" clId="Web-{A5B7B946-7ADC-4570-9F9A-77280CA6B7A7}" dt="2022-09-20T07:16:33.236" v="59" actId="1076"/>
          <ac:spMkLst>
            <pc:docMk/>
            <pc:sldMk cId="983822374" sldId="263"/>
            <ac:spMk id="6" creationId="{AE33EB2B-8B37-27DD-F91C-23FA56A54B80}"/>
          </ac:spMkLst>
        </pc:spChg>
      </pc:sldChg>
      <pc:sldChg chg="modSp new">
        <pc:chgData name="Trung Son Nguyen" userId="S::stn56@nau.edu::3f5a44e0-e97d-40b8-b007-bc1104462bcf" providerId="AD" clId="Web-{A5B7B946-7ADC-4570-9F9A-77280CA6B7A7}" dt="2022-09-20T07:47:57.166" v="418" actId="20577"/>
        <pc:sldMkLst>
          <pc:docMk/>
          <pc:sldMk cId="309725301" sldId="264"/>
        </pc:sldMkLst>
        <pc:spChg chg="mod">
          <ac:chgData name="Trung Son Nguyen" userId="S::stn56@nau.edu::3f5a44e0-e97d-40b8-b007-bc1104462bcf" providerId="AD" clId="Web-{A5B7B946-7ADC-4570-9F9A-77280CA6B7A7}" dt="2022-09-20T06:45:21.438" v="7" actId="20577"/>
          <ac:spMkLst>
            <pc:docMk/>
            <pc:sldMk cId="309725301" sldId="264"/>
            <ac:spMk id="2" creationId="{ADD59DD7-5FA0-AE39-468A-ED25B35A7533}"/>
          </ac:spMkLst>
        </pc:spChg>
        <pc:spChg chg="mod">
          <ac:chgData name="Trung Son Nguyen" userId="S::stn56@nau.edu::3f5a44e0-e97d-40b8-b007-bc1104462bcf" providerId="AD" clId="Web-{A5B7B946-7ADC-4570-9F9A-77280CA6B7A7}" dt="2022-09-20T07:47:57.166" v="418" actId="20577"/>
          <ac:spMkLst>
            <pc:docMk/>
            <pc:sldMk cId="309725301" sldId="264"/>
            <ac:spMk id="3" creationId="{71D4122C-D65A-D617-5980-0554175B22CB}"/>
          </ac:spMkLst>
        </pc:spChg>
      </pc:sldChg>
    </pc:docChg>
  </pc:docChgLst>
  <pc:docChgLst>
    <pc:chgData name="Dustin John Haines" userId="S::djh476@nau.edu::304e8bcd-f59f-4d3c-b64d-ec67b6f55e43" providerId="AD" clId="Web-{3DBDD384-4C80-4E49-BBD0-789D95BAEA77}"/>
    <pc:docChg chg="addSld modSld">
      <pc:chgData name="Dustin John Haines" userId="S::djh476@nau.edu::304e8bcd-f59f-4d3c-b64d-ec67b6f55e43" providerId="AD" clId="Web-{3DBDD384-4C80-4E49-BBD0-789D95BAEA77}" dt="2022-09-20T17:11:19.262" v="14" actId="20577"/>
      <pc:docMkLst>
        <pc:docMk/>
      </pc:docMkLst>
      <pc:sldChg chg="modSp new">
        <pc:chgData name="Dustin John Haines" userId="S::djh476@nau.edu::304e8bcd-f59f-4d3c-b64d-ec67b6f55e43" providerId="AD" clId="Web-{3DBDD384-4C80-4E49-BBD0-789D95BAEA77}" dt="2022-09-20T17:11:19.262" v="14" actId="20577"/>
        <pc:sldMkLst>
          <pc:docMk/>
          <pc:sldMk cId="1018999016" sldId="266"/>
        </pc:sldMkLst>
        <pc:spChg chg="mod">
          <ac:chgData name="Dustin John Haines" userId="S::djh476@nau.edu::304e8bcd-f59f-4d3c-b64d-ec67b6f55e43" providerId="AD" clId="Web-{3DBDD384-4C80-4E49-BBD0-789D95BAEA77}" dt="2022-09-20T17:11:19.262" v="14" actId="20577"/>
          <ac:spMkLst>
            <pc:docMk/>
            <pc:sldMk cId="1018999016" sldId="266"/>
            <ac:spMk id="2" creationId="{452F5B3A-451B-EDB0-3E8A-B614D489017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40CE9-527F-42F6-B97F-7FC60BCC6771}" type="datetimeFigureOut">
              <a:t>9/20/2022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D246C-3DAC-4E75-9B63-6220F49165B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08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NPOI Capstone is sponsored by the Navy Research Lab and the Navy precision Optical Interferometer.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D246C-3DAC-4E75-9B63-6220F49165B8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161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780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81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22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562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283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7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63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006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466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11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94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734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dtic.mil/sti/pdfs/ADA477246.pdf" TargetMode="External"/><Relationship Id="rId2" Type="http://schemas.openxmlformats.org/officeDocument/2006/relationships/hyperlink" Target="https://www.applerubber.com/hot-topics-for-engineers/the-importance-of-the-correct-material-for-vacuum-o-rings-and-vacuum-seals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275D6C10-B5A7-4715-803E-0501C9C2C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752314D1-914F-7083-6AAF-70D51CDAD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1288" y="155575"/>
            <a:ext cx="3671888" cy="3390900"/>
          </a:xfrm>
          <a:prstGeom prst="rect">
            <a:avLst/>
          </a:prstGeom>
        </p:spPr>
      </p:pic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16E31347-4136-1054-0482-63793E6E7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1288" y="3621088"/>
            <a:ext cx="3671888" cy="2679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64" y="661146"/>
            <a:ext cx="6151654" cy="3900326"/>
          </a:xfrm>
        </p:spPr>
        <p:txBody>
          <a:bodyPr>
            <a:noAutofit/>
          </a:bodyPr>
          <a:lstStyle/>
          <a:p>
            <a:pPr algn="l"/>
            <a:br>
              <a:rPr lang="en-US" sz="4800" b="1">
                <a:cs typeface="Calibri Light"/>
              </a:rPr>
            </a:br>
            <a:r>
              <a:rPr lang="en-US" sz="4800" b="1">
                <a:cs typeface="Calibri Light"/>
              </a:rPr>
              <a:t>Lightweight Seal Plates and Quick Connect Snoots for Fast Delay Lines at the Navy Precision Optical Interferometer</a:t>
            </a:r>
            <a:endParaRPr lang="en-US" sz="4800" b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1664" y="4851940"/>
            <a:ext cx="6151654" cy="16802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200">
                <a:cs typeface="Calibri"/>
              </a:rPr>
              <a:t>Team Members:</a:t>
            </a:r>
          </a:p>
          <a:p>
            <a:pPr algn="l"/>
            <a:r>
              <a:rPr lang="en-US" sz="2200">
                <a:ea typeface="+mn-lt"/>
                <a:cs typeface="+mn-lt"/>
              </a:rPr>
              <a:t>Bradley Kingsley</a:t>
            </a:r>
          </a:p>
          <a:p>
            <a:pPr algn="l"/>
            <a:r>
              <a:rPr lang="en-US" sz="2200">
                <a:cs typeface="Calibri"/>
              </a:rPr>
              <a:t>Dustin Haines</a:t>
            </a:r>
          </a:p>
          <a:p>
            <a:pPr algn="l"/>
            <a:r>
              <a:rPr lang="en-US" sz="2200">
                <a:cs typeface="Calibri"/>
              </a:rPr>
              <a:t>Trung Son Nguyen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7FEDF1CE-1601-371A-6A60-2ACF95968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8522" y="152809"/>
            <a:ext cx="3671888" cy="339090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41D5DD4-EA16-A150-0EB6-3914581BD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929968" y="6490821"/>
            <a:ext cx="4114800" cy="365125"/>
          </a:xfrm>
        </p:spPr>
        <p:txBody>
          <a:bodyPr/>
          <a:lstStyle/>
          <a:p>
            <a:r>
              <a:rPr lang="en-US"/>
              <a:t>Group_09/20/22_NPOI_Capstone_P5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EE9BE-42B5-3907-68E0-03DDC07EF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QFD (House of Quality)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19098C-85E7-B778-4F28-4D76644FB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925299" y="6540781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Bradley</a:t>
            </a:r>
            <a:r>
              <a:rPr lang="en-US" kern="1200">
                <a:latin typeface="+mn-lt"/>
                <a:ea typeface="+mn-ea"/>
                <a:cs typeface="+mn-cs"/>
              </a:rPr>
              <a:t>_09/20/22_NPOI Capstone_P5</a:t>
            </a:r>
          </a:p>
        </p:txBody>
      </p:sp>
      <p:pic>
        <p:nvPicPr>
          <p:cNvPr id="3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F8907F14-2436-7745-FC2D-65A0E42AE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496" y="1270664"/>
            <a:ext cx="11221249" cy="519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36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171DD-83AE-C6E0-A241-CC3090D8A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Schedule</a:t>
            </a:r>
            <a:endParaRPr lang="en-US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E6705D43-ABA6-C232-029D-C655C88F61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9023" y="6164934"/>
            <a:ext cx="5214571" cy="322873"/>
          </a:xfr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872EDC19-9C8B-A423-18E3-4E520E87D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3938" y="6580468"/>
            <a:ext cx="4114800" cy="365125"/>
          </a:xfrm>
        </p:spPr>
        <p:txBody>
          <a:bodyPr/>
          <a:lstStyle/>
          <a:p>
            <a:r>
              <a:rPr lang="en-US"/>
              <a:t>Dustin_09/20/22_NPOI Capstone_P5</a:t>
            </a:r>
          </a:p>
        </p:txBody>
      </p:sp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2B676E70-8902-7A53-6E6B-E16E55B4FF6F}"/>
              </a:ext>
            </a:extLst>
          </p:cNvPr>
          <p:cNvSpPr txBox="1">
            <a:spLocks/>
          </p:cNvSpPr>
          <p:nvPr/>
        </p:nvSpPr>
        <p:spPr>
          <a:xfrm>
            <a:off x="834374" y="2187795"/>
            <a:ext cx="4475161" cy="3272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cs typeface="Calibri"/>
              </a:rPr>
              <a:t>Currently on schedule</a:t>
            </a:r>
          </a:p>
          <a:p>
            <a:r>
              <a:rPr lang="en-US" sz="3200">
                <a:cs typeface="Calibri"/>
              </a:rPr>
              <a:t>At least 10 client meetings throughout first semester</a:t>
            </a:r>
          </a:p>
          <a:p>
            <a:r>
              <a:rPr lang="en-US" sz="3200">
                <a:cs typeface="Calibri"/>
              </a:rPr>
              <a:t>Starting working one week before deadlines</a:t>
            </a:r>
          </a:p>
          <a:p>
            <a:endParaRPr lang="en-US" sz="2000">
              <a:cs typeface="Calibri"/>
            </a:endParaRPr>
          </a:p>
          <a:p>
            <a:endParaRPr lang="en-US" sz="2000">
              <a:cs typeface="Calibri"/>
            </a:endParaRPr>
          </a:p>
        </p:txBody>
      </p:sp>
      <p:pic>
        <p:nvPicPr>
          <p:cNvPr id="6" name="Picture 6" descr="Chart&#10;&#10;Description automatically generated">
            <a:extLst>
              <a:ext uri="{FF2B5EF4-FFF2-40B4-BE49-F238E27FC236}">
                <a16:creationId xmlns:a16="http://schemas.microsoft.com/office/drawing/2014/main" id="{486C4F89-2037-930F-5CB5-485535032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712" y="50472"/>
            <a:ext cx="5164136" cy="604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171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2B536F-B716-19AE-AEAF-C4C23E077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84" y="174032"/>
            <a:ext cx="10175631" cy="1111843"/>
          </a:xfrm>
        </p:spPr>
        <p:txBody>
          <a:bodyPr anchor="ctr">
            <a:normAutofit/>
          </a:bodyPr>
          <a:lstStyle/>
          <a:p>
            <a:pPr algn="ctr"/>
            <a:r>
              <a:rPr lang="en-US" sz="4000">
                <a:cs typeface="Calibri Light"/>
              </a:rPr>
              <a:t>Costing Analysis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3CDD0-48BA-CBD9-9CB5-CC3827BAD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184" y="1459907"/>
            <a:ext cx="10175630" cy="7679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>
                <a:cs typeface="Calibri"/>
              </a:rPr>
              <a:t>Total Budget: $9,500</a:t>
            </a:r>
            <a:endParaRPr lang="en-US">
              <a:cs typeface="Calibri"/>
            </a:endParaRPr>
          </a:p>
          <a:p>
            <a:pPr marL="0" indent="0" algn="ctr">
              <a:buNone/>
            </a:pPr>
            <a:endParaRPr lang="en-US" sz="2000">
              <a:cs typeface="Calibri"/>
            </a:endParaRPr>
          </a:p>
          <a:p>
            <a:pPr algn="ctr"/>
            <a:endParaRPr lang="en-US" sz="2000">
              <a:cs typeface="Calibri"/>
            </a:endParaRPr>
          </a:p>
          <a:p>
            <a:pPr algn="ctr"/>
            <a:endParaRPr lang="en-US" sz="2000">
              <a:cs typeface="Calibri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2DAB974-B7F5-DB9F-99DF-90544D6156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1231241"/>
              </p:ext>
            </p:extLst>
          </p:nvPr>
        </p:nvGraphicFramePr>
        <p:xfrm>
          <a:off x="2417678" y="1872870"/>
          <a:ext cx="7664313" cy="3899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2195">
                  <a:extLst>
                    <a:ext uri="{9D8B030D-6E8A-4147-A177-3AD203B41FA5}">
                      <a16:colId xmlns:a16="http://schemas.microsoft.com/office/drawing/2014/main" val="1403142313"/>
                    </a:ext>
                  </a:extLst>
                </a:gridCol>
                <a:gridCol w="363616">
                  <a:extLst>
                    <a:ext uri="{9D8B030D-6E8A-4147-A177-3AD203B41FA5}">
                      <a16:colId xmlns:a16="http://schemas.microsoft.com/office/drawing/2014/main" val="31500964"/>
                    </a:ext>
                  </a:extLst>
                </a:gridCol>
                <a:gridCol w="1640609">
                  <a:extLst>
                    <a:ext uri="{9D8B030D-6E8A-4147-A177-3AD203B41FA5}">
                      <a16:colId xmlns:a16="http://schemas.microsoft.com/office/drawing/2014/main" val="3223983068"/>
                    </a:ext>
                  </a:extLst>
                </a:gridCol>
                <a:gridCol w="1710491">
                  <a:extLst>
                    <a:ext uri="{9D8B030D-6E8A-4147-A177-3AD203B41FA5}">
                      <a16:colId xmlns:a16="http://schemas.microsoft.com/office/drawing/2014/main" val="1049072368"/>
                    </a:ext>
                  </a:extLst>
                </a:gridCol>
                <a:gridCol w="1419202">
                  <a:extLst>
                    <a:ext uri="{9D8B030D-6E8A-4147-A177-3AD203B41FA5}">
                      <a16:colId xmlns:a16="http://schemas.microsoft.com/office/drawing/2014/main" val="1152651496"/>
                    </a:ext>
                  </a:extLst>
                </a:gridCol>
                <a:gridCol w="128200">
                  <a:extLst>
                    <a:ext uri="{9D8B030D-6E8A-4147-A177-3AD203B41FA5}">
                      <a16:colId xmlns:a16="http://schemas.microsoft.com/office/drawing/2014/main" val="1224448100"/>
                    </a:ext>
                  </a:extLst>
                </a:gridCol>
              </a:tblGrid>
              <a:tr h="288217">
                <a:tc gridSpan="6">
                  <a:txBody>
                    <a:bodyPr/>
                    <a:lstStyle/>
                    <a:p>
                      <a:r>
                        <a:rPr lang="en-US" sz="1700">
                          <a:effectLst/>
                        </a:rPr>
                        <a:t>NPOI Capstone Costing: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6862164"/>
                  </a:ext>
                </a:extLst>
              </a:tr>
              <a:tr h="339078">
                <a:tc>
                  <a:txBody>
                    <a:bodyPr/>
                    <a:lstStyle/>
                    <a:p>
                      <a:endParaRPr lang="en-US" sz="17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34163143"/>
                  </a:ext>
                </a:extLst>
              </a:tr>
              <a:tr h="288217">
                <a:tc>
                  <a:txBody>
                    <a:bodyPr/>
                    <a:lstStyle/>
                    <a:p>
                      <a:r>
                        <a:rPr lang="en-US" sz="1700">
                          <a:effectLst/>
                        </a:rPr>
                        <a:t>Section: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Cost Per: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Quantity: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Equate: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26972251"/>
                  </a:ext>
                </a:extLst>
              </a:tr>
              <a:tr h="288217">
                <a:tc gridSpan="2">
                  <a:txBody>
                    <a:bodyPr/>
                    <a:lstStyle/>
                    <a:p>
                      <a:r>
                        <a:rPr lang="en-US" sz="1700">
                          <a:effectLst/>
                        </a:rPr>
                        <a:t>Front Seal Plate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/>
                        <a:t>600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/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/>
                        <a:t>3600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38538762"/>
                  </a:ext>
                </a:extLst>
              </a:tr>
              <a:tr h="288217">
                <a:tc gridSpan="2">
                  <a:txBody>
                    <a:bodyPr/>
                    <a:lstStyle/>
                    <a:p>
                      <a:r>
                        <a:rPr lang="en-US" sz="1700">
                          <a:effectLst/>
                        </a:rPr>
                        <a:t>Rear Seal Plate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/>
                        <a:t>600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/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/>
                        <a:t>3600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27838132"/>
                  </a:ext>
                </a:extLst>
              </a:tr>
              <a:tr h="288217">
                <a:tc gridSpan="2">
                  <a:txBody>
                    <a:bodyPr/>
                    <a:lstStyle/>
                    <a:p>
                      <a:r>
                        <a:rPr lang="en-US" sz="1700">
                          <a:effectLst/>
                        </a:rPr>
                        <a:t>Metrology Snoots: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/>
                        <a:t>70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/>
                        <a:t>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/>
                        <a:t>840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04775694"/>
                  </a:ext>
                </a:extLst>
              </a:tr>
              <a:tr h="288217">
                <a:tc gridSpan="2">
                  <a:txBody>
                    <a:bodyPr/>
                    <a:lstStyle/>
                    <a:p>
                      <a:r>
                        <a:rPr lang="en-US" sz="1700">
                          <a:effectLst/>
                        </a:rPr>
                        <a:t>Stellar Snoots: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/>
                        <a:t>70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/>
                        <a:t>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/>
                        <a:t>840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13736427"/>
                  </a:ext>
                </a:extLst>
              </a:tr>
              <a:tr h="288217">
                <a:tc gridSpan="2">
                  <a:txBody>
                    <a:bodyPr/>
                    <a:lstStyle/>
                    <a:p>
                      <a:r>
                        <a:rPr lang="en-US" sz="1700">
                          <a:effectLst/>
                        </a:rPr>
                        <a:t>Feed Through: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/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/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/>
                        <a:t>120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17561095"/>
                  </a:ext>
                </a:extLst>
              </a:tr>
              <a:tr h="288217">
                <a:tc gridSpan="2">
                  <a:txBody>
                    <a:bodyPr/>
                    <a:lstStyle/>
                    <a:p>
                      <a:r>
                        <a:rPr lang="en-US" sz="1700">
                          <a:effectLst/>
                        </a:rPr>
                        <a:t>Snoot Adjuster: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/>
                        <a:t>75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/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/>
                        <a:t>450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65625847"/>
                  </a:ext>
                </a:extLst>
              </a:tr>
              <a:tr h="339078">
                <a:tc>
                  <a:txBody>
                    <a:bodyPr/>
                    <a:lstStyle/>
                    <a:p>
                      <a:endParaRPr lang="en-US" sz="17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73519186"/>
                  </a:ext>
                </a:extLst>
              </a:tr>
              <a:tr h="288217">
                <a:tc>
                  <a:txBody>
                    <a:bodyPr/>
                    <a:lstStyle/>
                    <a:p>
                      <a:endParaRPr lang="en-US" sz="17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Sum=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/>
                        <a:t>9450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59666479"/>
                  </a:ext>
                </a:extLst>
              </a:tr>
              <a:tr h="339078">
                <a:tc>
                  <a:txBody>
                    <a:bodyPr/>
                    <a:lstStyle/>
                    <a:p>
                      <a:endParaRPr lang="en-US" sz="17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99590081"/>
                  </a:ext>
                </a:extLst>
              </a:tr>
              <a:tr h="288217">
                <a:tc>
                  <a:txBody>
                    <a:bodyPr/>
                    <a:lstStyle/>
                    <a:p>
                      <a:endParaRPr lang="en-US" sz="17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en-US" sz="1700"/>
                        <a:t>Total Project Budget: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/>
                        <a:t>9500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38139028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BA4B0D-FF2D-7785-C23D-A97C300AA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97750" y="6532843"/>
            <a:ext cx="4114800" cy="365125"/>
          </a:xfrm>
        </p:spPr>
        <p:txBody>
          <a:bodyPr/>
          <a:lstStyle/>
          <a:p>
            <a:r>
              <a:rPr lang="en-US"/>
              <a:t>Son_09/20/22_NPOI Capstone_P5</a:t>
            </a:r>
          </a:p>
        </p:txBody>
      </p:sp>
    </p:spTree>
    <p:extLst>
      <p:ext uri="{BB962C8B-B14F-4D97-AF65-F5344CB8AC3E}">
        <p14:creationId xmlns:p14="http://schemas.microsoft.com/office/powerpoint/2010/main" val="1443934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59DD7-5FA0-AE39-468A-ED25B35A7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Cite Sources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4122C-D65A-D617-5980-0554175B22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>
                <a:cs typeface="Calibri"/>
              </a:rPr>
              <a:t>1</a:t>
            </a:r>
            <a:r>
              <a:rPr lang="en-US">
                <a:cs typeface="Calibri"/>
              </a:rPr>
              <a:t>. </a:t>
            </a:r>
            <a:r>
              <a:rPr lang="en-US" sz="1600">
                <a:cs typeface="Calibri"/>
              </a:rPr>
              <a:t>'</a:t>
            </a:r>
            <a:r>
              <a:rPr lang="en-US" sz="1600" b="1"/>
              <a:t>The Importance of Choosing the Correct Material for Vacuum O-Rings and Vacuum Seals'. Apple Rubber.  [</a:t>
            </a:r>
            <a:r>
              <a:rPr lang="en-US" sz="1600" b="1" err="1"/>
              <a:t>OnlineAccess</a:t>
            </a:r>
            <a:r>
              <a:rPr lang="en-US" sz="1600" b="1"/>
              <a:t>]. </a:t>
            </a:r>
            <a:r>
              <a:rPr lang="en-US" sz="1600">
                <a:ea typeface="+mn-lt"/>
                <a:cs typeface="+mn-lt"/>
                <a:hlinkClick r:id="rId2"/>
              </a:rPr>
              <a:t>https://www.applerubber.com/hot-topics-for-engineers/the-importance-of-the-correct-material-for-vacuum-o-rings-and-vacuum-seals/</a:t>
            </a:r>
            <a:endParaRPr lang="en-US" sz="1600">
              <a:cs typeface="Calibri"/>
            </a:endParaRPr>
          </a:p>
          <a:p>
            <a:r>
              <a:rPr lang="en-US" sz="1600">
                <a:cs typeface="Calibri"/>
              </a:rPr>
              <a:t>2.</a:t>
            </a:r>
            <a:r>
              <a:rPr lang="en-US" sz="1600">
                <a:ea typeface="+mn-lt"/>
                <a:cs typeface="+mn-lt"/>
              </a:rPr>
              <a:t> J.A. Clark III , J. Murphy, L. Ha, J. P. Walton , J. Howard, J. T. Armstrong, G. C. Gilbreath  , R. B. Hindsley , and T. A. </a:t>
            </a:r>
            <a:r>
              <a:rPr lang="en-US" sz="1600" err="1">
                <a:ea typeface="+mn-lt"/>
                <a:cs typeface="+mn-lt"/>
              </a:rPr>
              <a:t>Pauls</a:t>
            </a:r>
            <a:r>
              <a:rPr lang="en-US" sz="1600">
                <a:ea typeface="+mn-lt"/>
                <a:cs typeface="+mn-lt"/>
              </a:rPr>
              <a:t>. 'Alignment of vacuum feed stations on the Navy Prototype Optical Interferometer'. [</a:t>
            </a:r>
            <a:r>
              <a:rPr lang="en-US" sz="1600" err="1">
                <a:ea typeface="+mn-lt"/>
                <a:cs typeface="+mn-lt"/>
              </a:rPr>
              <a:t>OnlineAccess</a:t>
            </a:r>
            <a:r>
              <a:rPr lang="en-US" sz="1600">
                <a:ea typeface="+mn-lt"/>
                <a:cs typeface="+mn-lt"/>
              </a:rPr>
              <a:t>]. </a:t>
            </a:r>
            <a:r>
              <a:rPr lang="en-US" sz="1600">
                <a:ea typeface="+mn-lt"/>
                <a:cs typeface="+mn-lt"/>
                <a:hlinkClick r:id="rId3"/>
              </a:rPr>
              <a:t>https://apps.dtic.mil/sti/pdfs/ADA477246.pdf</a:t>
            </a:r>
            <a:endParaRPr lang="en-US" sz="1600" err="1">
              <a:cs typeface="Calibri"/>
            </a:endParaRPr>
          </a:p>
          <a:p>
            <a:r>
              <a:rPr lang="en-US" sz="1600">
                <a:cs typeface="Calibri"/>
              </a:rPr>
              <a:t>3. 'Vacuum Chambers and Optical Equipment'. Imperial Machine &amp; Tool CO. [</a:t>
            </a:r>
            <a:r>
              <a:rPr lang="en-US" sz="1600" err="1">
                <a:cs typeface="Calibri"/>
              </a:rPr>
              <a:t>OnlineAccess</a:t>
            </a:r>
            <a:r>
              <a:rPr lang="en-US" sz="1600">
                <a:cs typeface="Calibri"/>
              </a:rPr>
              <a:t>]. </a:t>
            </a:r>
            <a:r>
              <a:rPr lang="en-US" sz="1600" u="sng">
                <a:solidFill>
                  <a:srgbClr val="0070C0"/>
                </a:solidFill>
                <a:ea typeface="+mn-lt"/>
                <a:cs typeface="+mn-lt"/>
              </a:rPr>
              <a:t>https://www.imperialmachine.com/vacuum-chambers</a:t>
            </a:r>
          </a:p>
          <a:p>
            <a:r>
              <a:rPr lang="en-US" sz="1600">
                <a:cs typeface="Calibri"/>
              </a:rPr>
              <a:t>4. </a:t>
            </a:r>
            <a:r>
              <a:rPr lang="en-US" sz="1600">
                <a:ea typeface="+mn-lt"/>
                <a:cs typeface="+mn-lt"/>
              </a:rPr>
              <a:t>'The long-stroke MROI vacuum delay lines from concept to generation' [</a:t>
            </a:r>
            <a:r>
              <a:rPr lang="en-US" sz="1600" err="1">
                <a:ea typeface="+mn-lt"/>
                <a:cs typeface="+mn-lt"/>
              </a:rPr>
              <a:t>OnlineAccess</a:t>
            </a:r>
            <a:r>
              <a:rPr lang="en-US" sz="1600">
                <a:ea typeface="+mn-lt"/>
                <a:cs typeface="+mn-lt"/>
              </a:rPr>
              <a:t>]. </a:t>
            </a:r>
            <a:r>
              <a:rPr lang="en-US" sz="1600" u="sng">
                <a:solidFill>
                  <a:srgbClr val="0070C0"/>
                </a:solidFill>
                <a:ea typeface="+mn-lt"/>
                <a:cs typeface="+mn-lt"/>
              </a:rPr>
              <a:t>https://www.researchgate.net/publication/237371110_The_long-stroke_MROI_vacuum_delay_lines_from_concept_to_production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09A22-469C-10C4-6494-018310F16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15413" y="6554788"/>
            <a:ext cx="4114800" cy="365125"/>
          </a:xfrm>
        </p:spPr>
        <p:txBody>
          <a:bodyPr/>
          <a:lstStyle/>
          <a:p>
            <a:r>
              <a:rPr lang="en-US"/>
              <a:t>Son_09/20/22_NPOI Capstone_P5​</a:t>
            </a:r>
          </a:p>
        </p:txBody>
      </p:sp>
    </p:spTree>
    <p:extLst>
      <p:ext uri="{BB962C8B-B14F-4D97-AF65-F5344CB8AC3E}">
        <p14:creationId xmlns:p14="http://schemas.microsoft.com/office/powerpoint/2010/main" val="309725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9BA5D-F657-4D99-270B-5FA8D840C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/>
              </a:rPr>
              <a:t>What is an "Interferometer"?</a:t>
            </a:r>
            <a:endParaRPr lang="en-US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0A629E63-9AE1-FE80-17C8-0AB6FDFF6F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59214" y="1904794"/>
            <a:ext cx="6029825" cy="4351338"/>
          </a:xfrm>
        </p:spPr>
      </p:pic>
      <p:pic>
        <p:nvPicPr>
          <p:cNvPr id="7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42075797-E6A9-DCEE-E329-F1677318A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895" y="4341223"/>
            <a:ext cx="6160993" cy="19071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49710C-4894-5165-9337-AB71CE51D323}"/>
              </a:ext>
            </a:extLst>
          </p:cNvPr>
          <p:cNvSpPr txBox="1"/>
          <p:nvPr/>
        </p:nvSpPr>
        <p:spPr>
          <a:xfrm>
            <a:off x="668617" y="1478242"/>
            <a:ext cx="4272242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Synthesize a large mirror by using multiple smaller telescopes spread out. </a:t>
            </a:r>
            <a:endParaRPr lang="en-US"/>
          </a:p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Delay the light to keep the photons in phase and ensure path length is within a few nanometers.</a:t>
            </a:r>
          </a:p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Vacuum is used to reduce atmospheric disturbance in the wavefront.</a:t>
            </a: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4936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54EC9-40B5-45ED-F0DA-6F9C94218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Sponsor Information and Importance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0D1A8-AB59-C8BF-0C2B-CF08D2B85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cs typeface="Calibri"/>
              </a:rPr>
              <a:t>Jim Clark, Director and Chief Engineer</a:t>
            </a:r>
            <a:endParaRPr lang="en-US"/>
          </a:p>
          <a:p>
            <a:pPr marL="0" indent="0">
              <a:buNone/>
            </a:pPr>
            <a:r>
              <a:rPr lang="en-US">
                <a:cs typeface="Calibri"/>
              </a:rPr>
              <a:t>      Naval Research Lab/NPOI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Importance:</a:t>
            </a:r>
          </a:p>
          <a:p>
            <a:pPr lvl="1"/>
            <a:r>
              <a:rPr lang="en-US">
                <a:cs typeface="Calibri"/>
              </a:rPr>
              <a:t>Reduce Observation Down Time</a:t>
            </a:r>
          </a:p>
          <a:p>
            <a:pPr lvl="1"/>
            <a:r>
              <a:rPr lang="en-US">
                <a:ea typeface="+mn-lt"/>
                <a:cs typeface="+mn-lt"/>
              </a:rPr>
              <a:t>Continuing Observations Nightly</a:t>
            </a:r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Ease Technician Large Equipment Use</a:t>
            </a:r>
          </a:p>
          <a:p>
            <a:pPr lvl="1"/>
            <a:r>
              <a:rPr lang="en-US">
                <a:cs typeface="Calibri"/>
              </a:rPr>
              <a:t>Reduce Required Technician Quantity for Disassembly</a:t>
            </a: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pic>
        <p:nvPicPr>
          <p:cNvPr id="13" name="Picture 13" descr="Text, logo&#10;&#10;Description automatically generated">
            <a:extLst>
              <a:ext uri="{FF2B5EF4-FFF2-40B4-BE49-F238E27FC236}">
                <a16:creationId xmlns:a16="http://schemas.microsoft.com/office/drawing/2014/main" id="{67EEB26A-4CA8-7972-C667-AA0CC7F1D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4591" y="1319606"/>
            <a:ext cx="5342964" cy="2621952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C6F2C8BE-7207-D4C0-25CA-4C7CE847B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7685" y="3651810"/>
            <a:ext cx="3671888" cy="33909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373512-E2D0-A6B8-0DF7-01E331412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852767" y="6558056"/>
            <a:ext cx="4114800" cy="365125"/>
          </a:xfrm>
        </p:spPr>
        <p:txBody>
          <a:bodyPr/>
          <a:lstStyle/>
          <a:p>
            <a:r>
              <a:rPr lang="en-US"/>
              <a:t>Bradley_09/20/22_NPOI Capstone_P5</a:t>
            </a:r>
          </a:p>
        </p:txBody>
      </p:sp>
    </p:spTree>
    <p:extLst>
      <p:ext uri="{BB962C8B-B14F-4D97-AF65-F5344CB8AC3E}">
        <p14:creationId xmlns:p14="http://schemas.microsoft.com/office/powerpoint/2010/main" val="1703826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5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2080DB-0139-7859-A9C7-A36E0E1B1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52" y="1610024"/>
            <a:ext cx="3058621" cy="1457002"/>
          </a:xfrm>
        </p:spPr>
        <p:txBody>
          <a:bodyPr anchor="b">
            <a:normAutofit fontScale="90000"/>
          </a:bodyPr>
          <a:lstStyle/>
          <a:p>
            <a:r>
              <a:rPr lang="en-US" sz="3700">
                <a:cs typeface="Calibri Light"/>
              </a:rPr>
              <a:t>NPOI Capstone Project Description</a:t>
            </a:r>
          </a:p>
        </p:txBody>
      </p:sp>
      <p:grpSp>
        <p:nvGrpSpPr>
          <p:cNvPr id="35" name="Group 27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814D487A-0DB6-7959-3CFE-0CCA72046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450" y="3067026"/>
            <a:ext cx="3058623" cy="32723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cs typeface="Calibri"/>
              </a:rPr>
              <a:t>Design Front &amp; Rear Seal Plates (with sight Ports)</a:t>
            </a:r>
          </a:p>
          <a:p>
            <a:r>
              <a:rPr lang="en-US" sz="2000">
                <a:cs typeface="Calibri"/>
              </a:rPr>
              <a:t>Custom Quick Connect Snoot Design (Metrology &amp; Stellar Light)</a:t>
            </a:r>
          </a:p>
          <a:p>
            <a:r>
              <a:rPr lang="en-US" sz="2000">
                <a:cs typeface="Calibri"/>
              </a:rPr>
              <a:t>Custom Snoot Adjustable Fixture</a:t>
            </a:r>
          </a:p>
          <a:p>
            <a:endParaRPr lang="en-US" sz="2000">
              <a:cs typeface="Calibri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A4A60E72-BB80-810B-6505-D2D5BD377C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6" r="26927" b="-3"/>
          <a:stretch/>
        </p:blipFill>
        <p:spPr>
          <a:xfrm rot="5400000">
            <a:off x="4856046" y="3299566"/>
            <a:ext cx="3383280" cy="3731799"/>
          </a:xfrm>
          <a:prstGeom prst="rect">
            <a:avLst/>
          </a:prstGeom>
        </p:spPr>
      </p:pic>
      <p:pic>
        <p:nvPicPr>
          <p:cNvPr id="5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0B2ABC66-4B78-24AE-2049-EA43D2C17D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99" r="27104" b="-3"/>
          <a:stretch/>
        </p:blipFill>
        <p:spPr>
          <a:xfrm rot="5400000">
            <a:off x="8588831" y="3302651"/>
            <a:ext cx="3383280" cy="3731799"/>
          </a:xfrm>
          <a:prstGeom prst="rect">
            <a:avLst/>
          </a:prstGeom>
        </p:spPr>
      </p:pic>
      <p:pic>
        <p:nvPicPr>
          <p:cNvPr id="9" name="Picture 9" descr="A picture containing indoor, ceiling, several&#10;&#10;Description automatically generated">
            <a:extLst>
              <a:ext uri="{FF2B5EF4-FFF2-40B4-BE49-F238E27FC236}">
                <a16:creationId xmlns:a16="http://schemas.microsoft.com/office/drawing/2014/main" id="{ED98C474-BE8C-B068-B1C9-934D99FA07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96" r="43508" b="-2"/>
          <a:stretch/>
        </p:blipFill>
        <p:spPr>
          <a:xfrm rot="5400000">
            <a:off x="6723083" y="-2042736"/>
            <a:ext cx="3465411" cy="755294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3BF565-DBD7-5065-7F51-569F5FACF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824753" y="6586071"/>
            <a:ext cx="4114800" cy="365125"/>
          </a:xfrm>
        </p:spPr>
        <p:txBody>
          <a:bodyPr/>
          <a:lstStyle/>
          <a:p>
            <a:r>
              <a:rPr lang="en-US"/>
              <a:t>Bradley_09/20/22_NPOI Capstone_P5</a:t>
            </a:r>
          </a:p>
        </p:txBody>
      </p:sp>
    </p:spTree>
    <p:extLst>
      <p:ext uri="{BB962C8B-B14F-4D97-AF65-F5344CB8AC3E}">
        <p14:creationId xmlns:p14="http://schemas.microsoft.com/office/powerpoint/2010/main" val="1181487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F433A-9E05-6F14-E0B1-9DEDC0D3F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State-of-the-Art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42659-E935-D448-AD9F-66826FF36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3437"/>
            <a:ext cx="487967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Calibri"/>
                <a:cs typeface="Calibri"/>
              </a:rPr>
              <a:t>Longest baselines of any optical interferometer in the world</a:t>
            </a:r>
          </a:p>
          <a:p>
            <a:r>
              <a:rPr lang="en-US">
                <a:ea typeface="Calibri"/>
                <a:cs typeface="Calibri"/>
              </a:rPr>
              <a:t>Highest angular resolution</a:t>
            </a:r>
          </a:p>
          <a:p>
            <a:pPr lvl="1"/>
            <a:r>
              <a:rPr lang="en-US">
                <a:ea typeface="Calibri"/>
                <a:cs typeface="Calibri"/>
              </a:rPr>
              <a:t>Faint objects</a:t>
            </a:r>
          </a:p>
          <a:p>
            <a:pPr lvl="1"/>
            <a:r>
              <a:rPr lang="en-US">
                <a:ea typeface="Calibri"/>
                <a:cs typeface="Calibri"/>
              </a:rPr>
              <a:t>Single stars</a:t>
            </a:r>
          </a:p>
          <a:p>
            <a:pPr lvl="1"/>
            <a:r>
              <a:rPr lang="en-US">
                <a:ea typeface="Calibri"/>
                <a:cs typeface="Calibri"/>
              </a:rPr>
              <a:t>Double stars</a:t>
            </a:r>
          </a:p>
          <a:p>
            <a:pPr lvl="1"/>
            <a:r>
              <a:rPr lang="en-US">
                <a:ea typeface="Calibri"/>
                <a:cs typeface="Calibri"/>
              </a:rPr>
              <a:t>Etc.</a:t>
            </a:r>
          </a:p>
          <a:p>
            <a:endParaRPr lang="en-US">
              <a:ea typeface="Calibri"/>
              <a:cs typeface="Calibri"/>
            </a:endParaRPr>
          </a:p>
        </p:txBody>
      </p:sp>
      <p:pic>
        <p:nvPicPr>
          <p:cNvPr id="4" name="Picture 4" descr="A picture containing mountain, outdoor, nature, hill&#10;&#10;Description automatically generated">
            <a:extLst>
              <a:ext uri="{FF2B5EF4-FFF2-40B4-BE49-F238E27FC236}">
                <a16:creationId xmlns:a16="http://schemas.microsoft.com/office/drawing/2014/main" id="{3893D9D1-1B9A-4365-380B-3B6BFE958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924" y="1797834"/>
            <a:ext cx="6265652" cy="35232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80B45A-4BB0-FF54-4FA8-9743B5B10D9F}"/>
              </a:ext>
            </a:extLst>
          </p:cNvPr>
          <p:cNvSpPr txBox="1"/>
          <p:nvPr/>
        </p:nvSpPr>
        <p:spPr>
          <a:xfrm>
            <a:off x="6993701" y="5358426"/>
            <a:ext cx="4109355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>
                <a:solidFill>
                  <a:schemeClr val="accent3"/>
                </a:solidFill>
                <a:ea typeface="+mn-lt"/>
                <a:cs typeface="+mn-lt"/>
              </a:rPr>
              <a:t>NPOI Site, Flagstaff, AZ (Photo Courtesy of Michael Collier)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A721EC98-D07D-4F5F-D1EF-1A6ACF9F48EF}"/>
              </a:ext>
            </a:extLst>
          </p:cNvPr>
          <p:cNvSpPr txBox="1">
            <a:spLocks/>
          </p:cNvSpPr>
          <p:nvPr/>
        </p:nvSpPr>
        <p:spPr>
          <a:xfrm>
            <a:off x="8873938" y="658046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Dustin_09/20/22_NPOI Capstone_P5</a:t>
            </a:r>
          </a:p>
        </p:txBody>
      </p:sp>
    </p:spTree>
    <p:extLst>
      <p:ext uri="{BB962C8B-B14F-4D97-AF65-F5344CB8AC3E}">
        <p14:creationId xmlns:p14="http://schemas.microsoft.com/office/powerpoint/2010/main" val="3374499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F5B3A-451B-EDB0-3E8A-B614D4890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Background &amp; Benchmarking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67DF2-BABC-35BE-C575-2640FBE88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950" y="1801813"/>
            <a:ext cx="511016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Imperial Machine &amp; Tool CO. Vacuum Chambers</a:t>
            </a:r>
          </a:p>
          <a:p>
            <a:pPr lvl="1"/>
            <a:r>
              <a:rPr lang="en-US">
                <a:cs typeface="Calibri"/>
              </a:rPr>
              <a:t>Laser and energy beam precision angular features and intersection points aka </a:t>
            </a:r>
            <a:r>
              <a:rPr lang="en-US" u="sng">
                <a:cs typeface="Calibri"/>
              </a:rPr>
              <a:t>sight-ports</a:t>
            </a:r>
            <a:endParaRPr lang="en-US" u="sng" err="1">
              <a:ea typeface="Calibri"/>
              <a:cs typeface="Calibri"/>
            </a:endParaRPr>
          </a:p>
          <a:p>
            <a:pPr lvl="1"/>
            <a:r>
              <a:rPr lang="en-US">
                <a:ea typeface="Calibri"/>
                <a:cs typeface="Calibri"/>
              </a:rPr>
              <a:t>Cooling shrouds, gas injectors, showerheads, etc.  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281D984-B834-7BF2-2C54-E63FAC82C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3938" y="6580468"/>
            <a:ext cx="4114800" cy="365125"/>
          </a:xfrm>
        </p:spPr>
        <p:txBody>
          <a:bodyPr/>
          <a:lstStyle/>
          <a:p>
            <a:r>
              <a:rPr lang="en-US"/>
              <a:t>Dustin_09/20/22_NPOI Capstone_P5</a:t>
            </a:r>
          </a:p>
        </p:txBody>
      </p:sp>
      <p:pic>
        <p:nvPicPr>
          <p:cNvPr id="4" name="Picture 5" descr="A picture containing indoor, sink, silver&#10;&#10;Description automatically generated">
            <a:extLst>
              <a:ext uri="{FF2B5EF4-FFF2-40B4-BE49-F238E27FC236}">
                <a16:creationId xmlns:a16="http://schemas.microsoft.com/office/drawing/2014/main" id="{CEF50DF0-0725-C218-6090-505DA2893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8500" y="1358571"/>
            <a:ext cx="3382393" cy="22800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AEFABA-018A-E5AF-7D11-DE3E8E2A4A8F}"/>
              </a:ext>
            </a:extLst>
          </p:cNvPr>
          <p:cNvSpPr txBox="1"/>
          <p:nvPr/>
        </p:nvSpPr>
        <p:spPr>
          <a:xfrm>
            <a:off x="8438326" y="3635988"/>
            <a:ext cx="369660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>
                <a:solidFill>
                  <a:schemeClr val="accent3"/>
                </a:solidFill>
                <a:ea typeface="+mn-lt"/>
                <a:cs typeface="+mn-lt"/>
              </a:rPr>
              <a:t>https://images.squarespace-cdn.com/content/v1/575ac3f6356fb0c38fb63b52/1476748854370-8MVJ32W2BGA4MDHKZ1LQ/image-asset.jpeg?format=750w</a:t>
            </a:r>
            <a:endParaRPr lang="en-US" sz="800">
              <a:solidFill>
                <a:schemeClr val="accent3"/>
              </a:solidFill>
              <a:cs typeface="Calibri"/>
            </a:endParaRPr>
          </a:p>
        </p:txBody>
      </p:sp>
      <p:pic>
        <p:nvPicPr>
          <p:cNvPr id="7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5F28DD6F-2E4C-0293-79C1-13F7526A4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338" y="3800475"/>
            <a:ext cx="3663949" cy="24399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D0755B-A7FC-62EA-1111-29F0D75E4437}"/>
              </a:ext>
            </a:extLst>
          </p:cNvPr>
          <p:cNvSpPr txBox="1"/>
          <p:nvPr/>
        </p:nvSpPr>
        <p:spPr>
          <a:xfrm>
            <a:off x="4890264" y="6207738"/>
            <a:ext cx="410935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>
                <a:solidFill>
                  <a:schemeClr val="accent3"/>
                </a:solidFill>
                <a:ea typeface="+mn-lt"/>
                <a:cs typeface="+mn-lt"/>
              </a:rPr>
              <a:t>https://images.squarespace-cdn.com/content/v1/575ac3f6356fb0c38fb63b52/1476747741859-WZHBUPZ94JFKK3CUTQMN/image-asset.jpeg?format=750w</a:t>
            </a:r>
            <a:endParaRPr lang="en-US">
              <a:solidFill>
                <a:schemeClr val="accent3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18999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40A7D-1972-E294-C8F1-8F73BDD0E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Background Cont.</a:t>
            </a:r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6E6B63F0-DFE1-DE60-4B85-F7A3A1C40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3938" y="6580468"/>
            <a:ext cx="4114800" cy="365125"/>
          </a:xfrm>
        </p:spPr>
        <p:txBody>
          <a:bodyPr/>
          <a:lstStyle/>
          <a:p>
            <a:r>
              <a:rPr lang="en-US"/>
              <a:t>Dustin_09/20/22_NPOI Capstone_P5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D1B1379-B37D-0CE9-1624-E8173338E107}"/>
              </a:ext>
            </a:extLst>
          </p:cNvPr>
          <p:cNvSpPr txBox="1">
            <a:spLocks/>
          </p:cNvSpPr>
          <p:nvPr/>
        </p:nvSpPr>
        <p:spPr>
          <a:xfrm>
            <a:off x="838200" y="1714500"/>
            <a:ext cx="60071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Calibri"/>
              </a:rPr>
              <a:t>Long-stroke MROI Vacuum Delay lines</a:t>
            </a:r>
          </a:p>
          <a:p>
            <a:pPr lvl="1"/>
            <a:r>
              <a:rPr lang="en-US">
                <a:cs typeface="Calibri"/>
              </a:rPr>
              <a:t>Aluminum pipe: good heat dissipation</a:t>
            </a:r>
            <a:endParaRPr lang="en-US">
              <a:ea typeface="Calibri"/>
              <a:cs typeface="Calibri"/>
            </a:endParaRPr>
          </a:p>
          <a:p>
            <a:pPr lvl="1"/>
            <a:r>
              <a:rPr lang="en-US">
                <a:cs typeface="Calibri"/>
              </a:rPr>
              <a:t>Aluminum and polymer connecters: good suction, predicted system re-pumping once a week</a:t>
            </a:r>
            <a:endParaRPr lang="en-US">
              <a:ea typeface="Calibri"/>
              <a:cs typeface="Calibri"/>
            </a:endParaRPr>
          </a:p>
          <a:p>
            <a:pPr lvl="1"/>
            <a:r>
              <a:rPr lang="en-US">
                <a:ea typeface="Calibri"/>
                <a:cs typeface="Calibri"/>
              </a:rPr>
              <a:t>Difference of &lt; 10 </a:t>
            </a:r>
            <a:r>
              <a:rPr lang="en-US" err="1">
                <a:ea typeface="+mn-lt"/>
                <a:cs typeface="+mn-lt"/>
              </a:rPr>
              <a:t>ηm</a:t>
            </a:r>
            <a:endParaRPr lang="en-US" err="1">
              <a:ea typeface="Calibri"/>
              <a:cs typeface="Calibri"/>
            </a:endParaRPr>
          </a:p>
          <a:p>
            <a:pPr lvl="1"/>
            <a:endParaRPr lang="en-US">
              <a:ea typeface="Calibri"/>
              <a:cs typeface="Calibri"/>
            </a:endParaRPr>
          </a:p>
        </p:txBody>
      </p:sp>
      <p:pic>
        <p:nvPicPr>
          <p:cNvPr id="3" name="Picture 3" descr="Diagram&#10;&#10;Description automatically generated">
            <a:extLst>
              <a:ext uri="{FF2B5EF4-FFF2-40B4-BE49-F238E27FC236}">
                <a16:creationId xmlns:a16="http://schemas.microsoft.com/office/drawing/2014/main" id="{D238E90E-E75F-577E-E7BA-79D7F87B9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587" y="941331"/>
            <a:ext cx="4965699" cy="20781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3D18E9-ACA5-5B76-46F7-76114C60E5CF}"/>
              </a:ext>
            </a:extLst>
          </p:cNvPr>
          <p:cNvSpPr txBox="1"/>
          <p:nvPr/>
        </p:nvSpPr>
        <p:spPr>
          <a:xfrm>
            <a:off x="7414389" y="3215301"/>
            <a:ext cx="410935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>
                <a:solidFill>
                  <a:schemeClr val="accent3"/>
                </a:solidFill>
                <a:ea typeface="+mn-lt"/>
                <a:cs typeface="+mn-lt"/>
              </a:rPr>
              <a:t>https://www.researchgate.net/profile/David-Buscher-2/publication/237371110/viewer/AS:114917705261056@1404409924288/background/4.png</a:t>
            </a:r>
            <a:endParaRPr lang="en-US">
              <a:solidFill>
                <a:schemeClr val="accent3"/>
              </a:solidFill>
              <a:cs typeface="Calibri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3AF25F15-3992-A7F0-7EDD-7937CD5C3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962" y="4057336"/>
            <a:ext cx="7434262" cy="23628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0A2F6F-F31E-6549-1833-C461A6C88AE6}"/>
              </a:ext>
            </a:extLst>
          </p:cNvPr>
          <p:cNvSpPr txBox="1"/>
          <p:nvPr/>
        </p:nvSpPr>
        <p:spPr>
          <a:xfrm>
            <a:off x="3652014" y="6445863"/>
            <a:ext cx="410935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>
                <a:solidFill>
                  <a:schemeClr val="accent3"/>
                </a:solidFill>
                <a:ea typeface="+mn-lt"/>
                <a:cs typeface="+mn-lt"/>
              </a:rPr>
              <a:t>https://www.researchgate.net/profile/David-Buscher-2/publication/237371110/viewer/AS:114917705261056@1404409924288/background/7.png</a:t>
            </a:r>
            <a:endParaRPr lang="en-US">
              <a:solidFill>
                <a:schemeClr val="accent3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79673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2B81B-61E9-73C3-474B-8B10DBEFF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Literature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2CBB73-D3FD-31D6-C1C2-3CF166700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429" y="1430854"/>
            <a:ext cx="456649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b="1">
                <a:ea typeface="+mn-lt"/>
                <a:cs typeface="+mn-lt"/>
              </a:rPr>
              <a:t>The Importance of Choosing the Correct Material for Vacuum O-Rings and Vacuum Seals.</a:t>
            </a:r>
            <a:endParaRPr lang="en-US" sz="2000">
              <a:ea typeface="+mn-lt"/>
              <a:cs typeface="+mn-lt"/>
            </a:endParaRPr>
          </a:p>
          <a:p>
            <a:endParaRPr lang="en-US" sz="2000" b="1">
              <a:cs typeface="Calibri"/>
            </a:endParaRPr>
          </a:p>
          <a:p>
            <a:endParaRPr lang="en-US" sz="2000" b="1">
              <a:ea typeface="+mn-lt"/>
              <a:cs typeface="+mn-lt"/>
            </a:endParaRPr>
          </a:p>
          <a:p>
            <a:r>
              <a:rPr lang="en-US" sz="2000" b="1">
                <a:ea typeface="+mn-lt"/>
                <a:cs typeface="+mn-lt"/>
              </a:rPr>
              <a:t>Alignment of Vacuum Feed Stations on the Navy Prototype Optical Interferometer</a:t>
            </a:r>
            <a:r>
              <a:rPr lang="en-US" sz="2000">
                <a:ea typeface="+mn-lt"/>
                <a:cs typeface="+mn-lt"/>
              </a:rPr>
              <a:t> </a:t>
            </a:r>
          </a:p>
          <a:p>
            <a:endParaRPr lang="en-US" sz="2000">
              <a:cs typeface="Calibri"/>
            </a:endParaRPr>
          </a:p>
          <a:p>
            <a:r>
              <a:rPr lang="en-US" sz="2000" b="1">
                <a:ea typeface="+mn-lt"/>
                <a:cs typeface="+mn-lt"/>
              </a:rPr>
              <a:t>Imperial Machine &amp; Tool Company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65C040-66D4-6831-B416-1D65E2E63AF0}"/>
              </a:ext>
            </a:extLst>
          </p:cNvPr>
          <p:cNvSpPr txBox="1"/>
          <p:nvPr/>
        </p:nvSpPr>
        <p:spPr>
          <a:xfrm>
            <a:off x="6847480" y="1336942"/>
            <a:ext cx="4798073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Different materials have different outcomes for  </a:t>
            </a:r>
            <a:r>
              <a:rPr lang="en-US">
                <a:ea typeface="+mn-lt"/>
                <a:cs typeface="+mn-lt"/>
              </a:rPr>
              <a:t>permeability for air and seal's deformation. The team can decide the material used to satisfy customers' need.</a:t>
            </a:r>
            <a:endParaRPr lang="en-US"/>
          </a:p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The clients need the seal of vacuum tank in good alignment and this source will help the team to during the set-up of the vacuum seal. </a:t>
            </a:r>
          </a:p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The company has years of experience about making vacuum optical equipment. The team can ask for their help when manufacturing a real seal plate for vacuum tanks.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AE33EB2B-8B37-27DD-F91C-23FA56A54B80}"/>
              </a:ext>
            </a:extLst>
          </p:cNvPr>
          <p:cNvSpPr/>
          <p:nvPr/>
        </p:nvSpPr>
        <p:spPr>
          <a:xfrm>
            <a:off x="5427794" y="1860698"/>
            <a:ext cx="976455" cy="21126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108BE-58D6-8336-D438-D57586523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70975" y="6570663"/>
            <a:ext cx="4114800" cy="365125"/>
          </a:xfrm>
        </p:spPr>
        <p:txBody>
          <a:bodyPr/>
          <a:lstStyle/>
          <a:p>
            <a:r>
              <a:rPr lang="en-US"/>
              <a:t>Son_9/20/22_NPOI Capstone_P5​</a:t>
            </a:r>
          </a:p>
        </p:txBody>
      </p:sp>
    </p:spTree>
    <p:extLst>
      <p:ext uri="{BB962C8B-B14F-4D97-AF65-F5344CB8AC3E}">
        <p14:creationId xmlns:p14="http://schemas.microsoft.com/office/powerpoint/2010/main" val="983822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D3900-090B-9800-E76B-964151E03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81" y="365125"/>
            <a:ext cx="12181047" cy="1339250"/>
          </a:xfrm>
        </p:spPr>
        <p:txBody>
          <a:bodyPr/>
          <a:lstStyle/>
          <a:p>
            <a:r>
              <a:rPr lang="en-US">
                <a:cs typeface="Calibri Light"/>
              </a:rPr>
              <a:t>Customer Needs               Engineering Requirements  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E4EA3-A28D-BC91-6893-C9206B85A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40882" cy="435133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US">
                <a:ea typeface="+mn-lt"/>
                <a:cs typeface="+mn-lt"/>
              </a:rPr>
              <a:t>Lightweight</a:t>
            </a:r>
            <a:endParaRPr lang="en-US"/>
          </a:p>
          <a:p>
            <a:pPr>
              <a:lnSpc>
                <a:spcPct val="150000"/>
              </a:lnSpc>
            </a:pPr>
            <a:r>
              <a:rPr lang="en-US">
                <a:ea typeface="+mn-lt"/>
                <a:cs typeface="+mn-lt"/>
              </a:rPr>
              <a:t>User/technician Friendly</a:t>
            </a:r>
          </a:p>
          <a:p>
            <a:pPr>
              <a:lnSpc>
                <a:spcPct val="150000"/>
              </a:lnSpc>
            </a:pPr>
            <a:r>
              <a:rPr lang="en-US">
                <a:ea typeface="+mn-lt"/>
                <a:cs typeface="+mn-lt"/>
              </a:rPr>
              <a:t>Seal to Vacuum</a:t>
            </a:r>
          </a:p>
          <a:p>
            <a:pPr>
              <a:lnSpc>
                <a:spcPct val="150000"/>
              </a:lnSpc>
            </a:pPr>
            <a:r>
              <a:rPr lang="en-US">
                <a:ea typeface="+mn-lt"/>
                <a:cs typeface="+mn-lt"/>
              </a:rPr>
              <a:t>Stable Alignment</a:t>
            </a:r>
          </a:p>
          <a:p>
            <a:pPr>
              <a:lnSpc>
                <a:spcPct val="150000"/>
              </a:lnSpc>
            </a:pPr>
            <a:r>
              <a:rPr lang="en-US">
                <a:ea typeface="+mn-lt"/>
                <a:cs typeface="+mn-lt"/>
              </a:rPr>
              <a:t>Small Deformation</a:t>
            </a:r>
          </a:p>
          <a:p>
            <a:pPr>
              <a:lnSpc>
                <a:spcPct val="150000"/>
              </a:lnSpc>
            </a:pPr>
            <a:r>
              <a:rPr lang="en-US">
                <a:ea typeface="+mn-lt"/>
                <a:cs typeface="+mn-lt"/>
              </a:rPr>
              <a:t>Adjustable Frame</a:t>
            </a:r>
          </a:p>
          <a:p>
            <a:pPr>
              <a:lnSpc>
                <a:spcPct val="150000"/>
              </a:lnSpc>
            </a:pPr>
            <a:r>
              <a:rPr lang="en-US">
                <a:ea typeface="+mn-lt"/>
                <a:cs typeface="+mn-lt"/>
              </a:rPr>
              <a:t>Sight Ports</a:t>
            </a:r>
          </a:p>
          <a:p>
            <a:endParaRPr lang="en-US">
              <a:ea typeface="+mn-lt"/>
              <a:cs typeface="+mn-lt"/>
            </a:endParaRPr>
          </a:p>
          <a:p>
            <a:endParaRPr lang="en-US">
              <a:ea typeface="+mn-lt"/>
              <a:cs typeface="+mn-lt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DEF9245C-1BEC-CF1B-2BF5-92DE0775419A}"/>
              </a:ext>
            </a:extLst>
          </p:cNvPr>
          <p:cNvSpPr/>
          <p:nvPr/>
        </p:nvSpPr>
        <p:spPr>
          <a:xfrm>
            <a:off x="4397634" y="795738"/>
            <a:ext cx="976455" cy="4836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E5300012-2FCC-C88E-C2B9-972D7C9084A4}"/>
              </a:ext>
            </a:extLst>
          </p:cNvPr>
          <p:cNvSpPr/>
          <p:nvPr/>
        </p:nvSpPr>
        <p:spPr>
          <a:xfrm>
            <a:off x="4602677" y="2566371"/>
            <a:ext cx="976455" cy="21126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B67E5D-4EE4-9171-0F94-1C1A3489F713}"/>
              </a:ext>
            </a:extLst>
          </p:cNvPr>
          <p:cNvSpPr txBox="1"/>
          <p:nvPr/>
        </p:nvSpPr>
        <p:spPr>
          <a:xfrm>
            <a:off x="5868047" y="1643016"/>
            <a:ext cx="6240727" cy="61863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800">
                <a:ea typeface="+mn-lt"/>
                <a:cs typeface="+mn-lt"/>
              </a:rPr>
              <a:t>Less Than 35 lbs.</a:t>
            </a:r>
            <a:endParaRPr lang="en-US" sz="2800">
              <a:cs typeface="Calibri" panose="020F0502020204030204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800">
                <a:ea typeface="+mn-lt"/>
                <a:cs typeface="+mn-lt"/>
              </a:rPr>
              <a:t>Disassembly &lt; 1 Hour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800">
                <a:ea typeface="+mn-lt"/>
                <a:cs typeface="+mn-lt"/>
              </a:rPr>
              <a:t>Seals tanks in ATM and in Vacuum (Torr)</a:t>
            </a:r>
            <a:endParaRPr lang="en-US" sz="2800">
              <a:cs typeface="Calibri" panose="020F0502020204030204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800">
                <a:ea typeface="+mn-lt"/>
                <a:cs typeface="+mn-lt"/>
              </a:rPr>
              <a:t>Drift &lt; 0.001 in/month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800">
                <a:ea typeface="+mn-lt"/>
                <a:cs typeface="+mn-lt"/>
              </a:rPr>
              <a:t>Deformation &lt; 0.010 in</a:t>
            </a:r>
            <a:endParaRPr lang="en-US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800">
                <a:ea typeface="+mn-lt"/>
                <a:cs typeface="+mn-lt"/>
              </a:rPr>
              <a:t>X,Y, adjustment  ±0.5 in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800">
                <a:ea typeface="+mn-lt"/>
                <a:cs typeface="+mn-lt"/>
              </a:rPr>
              <a:t>At least 2 sight Ports</a:t>
            </a:r>
            <a:endParaRPr lang="en-US"/>
          </a:p>
          <a:p>
            <a:pPr marL="285750" indent="-285750">
              <a:buFont typeface="Arial"/>
              <a:buChar char="•"/>
            </a:pPr>
            <a:endParaRPr lang="en-US" sz="2800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 sz="2800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 sz="2800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>
              <a:cs typeface="Calibri" panose="020F0502020204030204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1B49FA0-1E02-AC0F-6D38-51BC49139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3938" y="6552453"/>
            <a:ext cx="4114800" cy="365125"/>
          </a:xfrm>
        </p:spPr>
        <p:txBody>
          <a:bodyPr/>
          <a:lstStyle/>
          <a:p>
            <a:r>
              <a:rPr lang="en-US"/>
              <a:t>Son_09/20/22_NPOI Capstone_P5</a:t>
            </a:r>
          </a:p>
        </p:txBody>
      </p:sp>
    </p:spTree>
    <p:extLst>
      <p:ext uri="{BB962C8B-B14F-4D97-AF65-F5344CB8AC3E}">
        <p14:creationId xmlns:p14="http://schemas.microsoft.com/office/powerpoint/2010/main" val="9972932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D1538D582977418E672F2AA0BD329F" ma:contentTypeVersion="9" ma:contentTypeDescription="Create a new document." ma:contentTypeScope="" ma:versionID="9a4bca5069d035ca09c561ed9c551c09">
  <xsd:schema xmlns:xsd="http://www.w3.org/2001/XMLSchema" xmlns:xs="http://www.w3.org/2001/XMLSchema" xmlns:p="http://schemas.microsoft.com/office/2006/metadata/properties" xmlns:ns2="864be915-27d9-43a9-9f05-fef8ca23a2da" xmlns:ns3="8b0cfed2-d10c-4cf3-a2ed-e85666557061" targetNamespace="http://schemas.microsoft.com/office/2006/metadata/properties" ma:root="true" ma:fieldsID="3baadb284f73153f4d4886ed9216cd90" ns2:_="" ns3:_="">
    <xsd:import namespace="864be915-27d9-43a9-9f05-fef8ca23a2da"/>
    <xsd:import namespace="8b0cfed2-d10c-4cf3-a2ed-e856665570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4be915-27d9-43a9-9f05-fef8ca23a2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8ab86591-d70f-4a96-900c-bfbe5e6a31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0cfed2-d10c-4cf3-a2ed-e85666557061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54d0c883-6f2a-4e52-a9c2-dd70df691a88}" ma:internalName="TaxCatchAll" ma:showField="CatchAllData" ma:web="8b0cfed2-d10c-4cf3-a2ed-e856665570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b0cfed2-d10c-4cf3-a2ed-e85666557061" xsi:nil="true"/>
    <lcf76f155ced4ddcb4097134ff3c332f xmlns="864be915-27d9-43a9-9f05-fef8ca23a2d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D51212F-8D71-450C-97D9-32D900B0F17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282F378-8D77-4F17-BE57-A48973ACE6E9}">
  <ds:schemaRefs>
    <ds:schemaRef ds:uri="864be915-27d9-43a9-9f05-fef8ca23a2da"/>
    <ds:schemaRef ds:uri="8b0cfed2-d10c-4cf3-a2ed-e8566655706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A1949BC-A464-4C91-B05B-91FB285CCF79}">
  <ds:schemaRefs>
    <ds:schemaRef ds:uri="864be915-27d9-43a9-9f05-fef8ca23a2da"/>
    <ds:schemaRef ds:uri="8b0cfed2-d10c-4cf3-a2ed-e85666557061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13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 Lightweight Seal Plates and Quick Connect Snoots for Fast Delay Lines at the Navy Precision Optical Interferometer</vt:lpstr>
      <vt:lpstr>What is an "Interferometer"?</vt:lpstr>
      <vt:lpstr>Sponsor Information and Importance</vt:lpstr>
      <vt:lpstr>NPOI Capstone Project Description</vt:lpstr>
      <vt:lpstr>State-of-the-Art</vt:lpstr>
      <vt:lpstr>Background &amp; Benchmarking</vt:lpstr>
      <vt:lpstr>Background Cont.</vt:lpstr>
      <vt:lpstr>Literature Review</vt:lpstr>
      <vt:lpstr>Customer Needs               Engineering Requirements   </vt:lpstr>
      <vt:lpstr>QFD (House of Quality)</vt:lpstr>
      <vt:lpstr>Schedule</vt:lpstr>
      <vt:lpstr>Costing Analysis</vt:lpstr>
      <vt:lpstr>Cite 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</cp:revision>
  <dcterms:created xsi:type="dcterms:W3CDTF">2022-09-14T01:46:08Z</dcterms:created>
  <dcterms:modified xsi:type="dcterms:W3CDTF">2022-09-21T00:08:24Z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0x01010094D1538D582977418E672F2AA0BD329F</vt:lpwstr>
  </property>
  <property fmtid="{D5CDD505-2E9C-101B-9397-08002B2CF9AE}" pid="3" name="MediaServiceImageTags">
    <vt:lpwstr/>
  </property>
</Properties>
</file>